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650" r:id="rId5"/>
    <p:sldMasterId id="2147483651" r:id="rId6"/>
    <p:sldMasterId id="2147483652" r:id="rId7"/>
    <p:sldMasterId id="2147483653" r:id="rId8"/>
    <p:sldMasterId id="2147483654" r:id="rId9"/>
    <p:sldMasterId id="2147483655" r:id="rId10"/>
    <p:sldMasterId id="2147483656" r:id="rId11"/>
    <p:sldMasterId id="2147483658" r:id="rId12"/>
  </p:sldMasterIdLst>
  <p:notesMasterIdLst>
    <p:notesMasterId r:id="rId38"/>
  </p:notesMasterIdLst>
  <p:handoutMasterIdLst>
    <p:handoutMasterId r:id="rId39"/>
  </p:handoutMasterIdLst>
  <p:sldIdLst>
    <p:sldId id="357" r:id="rId13"/>
    <p:sldId id="333" r:id="rId14"/>
    <p:sldId id="279" r:id="rId15"/>
    <p:sldId id="332" r:id="rId16"/>
    <p:sldId id="363" r:id="rId17"/>
    <p:sldId id="289" r:id="rId18"/>
    <p:sldId id="362" r:id="rId19"/>
    <p:sldId id="364" r:id="rId20"/>
    <p:sldId id="365" r:id="rId21"/>
    <p:sldId id="366" r:id="rId22"/>
    <p:sldId id="335" r:id="rId23"/>
    <p:sldId id="360" r:id="rId24"/>
    <p:sldId id="336" r:id="rId25"/>
    <p:sldId id="343" r:id="rId26"/>
    <p:sldId id="353" r:id="rId27"/>
    <p:sldId id="367" r:id="rId28"/>
    <p:sldId id="337" r:id="rId29"/>
    <p:sldId id="368" r:id="rId30"/>
    <p:sldId id="346" r:id="rId31"/>
    <p:sldId id="370" r:id="rId32"/>
    <p:sldId id="297" r:id="rId33"/>
    <p:sldId id="361" r:id="rId34"/>
    <p:sldId id="347" r:id="rId35"/>
    <p:sldId id="348" r:id="rId36"/>
    <p:sldId id="359" r:id="rId37"/>
  </p:sldIdLst>
  <p:sldSz cx="12192000" cy="6858000"/>
  <p:notesSz cx="6858000" cy="9144000"/>
  <p:defaultTextStyle>
    <a:defPPr>
      <a:defRPr lang="en-US"/>
    </a:defPPr>
    <a:lvl1pPr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kern="1200" baseline="30000">
        <a:solidFill>
          <a:schemeClr val="tx1"/>
        </a:solidFill>
        <a:latin typeface="Times" panose="02020603050405020304" pitchFamily="18" charset="0"/>
        <a:ea typeface="+mn-ea"/>
        <a:cs typeface="+mn-cs"/>
      </a:defRPr>
    </a:lvl5pPr>
    <a:lvl6pPr marL="2286000" algn="l" defTabSz="914400" rtl="0" eaLnBrk="1" latinLnBrk="0" hangingPunct="1">
      <a:defRPr sz="2800" kern="1200" baseline="30000">
        <a:solidFill>
          <a:schemeClr val="tx1"/>
        </a:solidFill>
        <a:latin typeface="Times" panose="02020603050405020304" pitchFamily="18" charset="0"/>
        <a:ea typeface="+mn-ea"/>
        <a:cs typeface="+mn-cs"/>
      </a:defRPr>
    </a:lvl6pPr>
    <a:lvl7pPr marL="2743200" algn="l" defTabSz="914400" rtl="0" eaLnBrk="1" latinLnBrk="0" hangingPunct="1">
      <a:defRPr sz="2800" kern="1200" baseline="30000">
        <a:solidFill>
          <a:schemeClr val="tx1"/>
        </a:solidFill>
        <a:latin typeface="Times" panose="02020603050405020304" pitchFamily="18" charset="0"/>
        <a:ea typeface="+mn-ea"/>
        <a:cs typeface="+mn-cs"/>
      </a:defRPr>
    </a:lvl7pPr>
    <a:lvl8pPr marL="3200400" algn="l" defTabSz="914400" rtl="0" eaLnBrk="1" latinLnBrk="0" hangingPunct="1">
      <a:defRPr sz="2800" kern="1200" baseline="30000">
        <a:solidFill>
          <a:schemeClr val="tx1"/>
        </a:solidFill>
        <a:latin typeface="Times" panose="02020603050405020304" pitchFamily="18" charset="0"/>
        <a:ea typeface="+mn-ea"/>
        <a:cs typeface="+mn-cs"/>
      </a:defRPr>
    </a:lvl8pPr>
    <a:lvl9pPr marL="3657600" algn="l" defTabSz="914400" rtl="0" eaLnBrk="1" latinLnBrk="0" hangingPunct="1">
      <a:defRPr sz="2800" kern="1200" baseline="300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orient="horz" pos="1440" userDrawn="1">
          <p15:clr>
            <a:srgbClr val="A4A3A4"/>
          </p15:clr>
        </p15:guide>
        <p15:guide id="3" pos="7168" userDrawn="1">
          <p15:clr>
            <a:srgbClr val="A4A3A4"/>
          </p15:clr>
        </p15:guide>
        <p15:guide id="4" pos="4160" userDrawn="1">
          <p15:clr>
            <a:srgbClr val="A4A3A4"/>
          </p15:clr>
        </p15:guide>
        <p15:guide id="5" pos="3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C1"/>
    <a:srgbClr val="526FDE"/>
    <a:srgbClr val="7C2878"/>
    <a:srgbClr val="8D007F"/>
    <a:srgbClr val="D6000E"/>
    <a:srgbClr val="FF0000"/>
    <a:srgbClr val="99B53A"/>
    <a:srgbClr val="991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761" autoAdjust="0"/>
  </p:normalViewPr>
  <p:slideViewPr>
    <p:cSldViewPr>
      <p:cViewPr varScale="1">
        <p:scale>
          <a:sx n="68" d="100"/>
          <a:sy n="68" d="100"/>
        </p:scale>
        <p:origin x="714" y="72"/>
      </p:cViewPr>
      <p:guideLst>
        <p:guide orient="horz" pos="2208"/>
        <p:guide orient="horz" pos="1440"/>
        <p:guide pos="7168"/>
        <p:guide pos="4160"/>
        <p:guide pos="307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7.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79144D3A-DFFE-44FE-815F-693C4F747CBE}" type="datetimeFigureOut">
              <a:rPr lang="en-US"/>
              <a:pPr>
                <a:defRPr/>
              </a:pPr>
              <a:t>3/22/2021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6092A83-CDA2-41A2-89DF-A11AC19A0B3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atin typeface="Times" pitchFamily="28"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atin typeface="Times" pitchFamily="28" charset="0"/>
              </a:defRPr>
            </a:lvl1pPr>
          </a:lstStyle>
          <a:p>
            <a:pPr>
              <a:defRPr/>
            </a:pPr>
            <a:endParaRPr lang="en-US"/>
          </a:p>
        </p:txBody>
      </p:sp>
      <p:sp>
        <p:nvSpPr>
          <p:cNvPr id="11162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atin typeface="Times" pitchFamily="28"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smtClean="0"/>
            </a:lvl1pPr>
          </a:lstStyle>
          <a:p>
            <a:pPr>
              <a:defRPr/>
            </a:pPr>
            <a:fld id="{73A54AF3-E570-4474-AE8B-0B1BCA9D257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2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2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2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2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2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DFCD560E-C3F3-47A7-86CB-26B3AABAB224}" type="slidenum">
              <a:rPr lang="en-US" altLang="en-US" sz="1200" baseline="0"/>
              <a:pPr/>
              <a:t>2</a:t>
            </a:fld>
            <a:endParaRPr lang="en-US" altLang="en-US" sz="1200" baseline="0"/>
          </a:p>
        </p:txBody>
      </p:sp>
      <p:sp>
        <p:nvSpPr>
          <p:cNvPr id="137219" name="Rectangle 2"/>
          <p:cNvSpPr>
            <a:spLocks noGrp="1" noRot="1" noChangeAspect="1" noChangeArrowheads="1" noTextEdit="1"/>
          </p:cNvSpPr>
          <p:nvPr>
            <p:ph type="sldImg"/>
          </p:nvPr>
        </p:nvSpPr>
        <p:spPr>
          <a:xfrm>
            <a:off x="381000" y="685800"/>
            <a:ext cx="6096000" cy="3429000"/>
          </a:xfrm>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FA157B26-55CE-4F2B-A11F-93316B4D4B9D}" type="slidenum">
              <a:rPr lang="en-US" altLang="en-US" sz="1200" baseline="0"/>
              <a:pPr/>
              <a:t>19</a:t>
            </a:fld>
            <a:endParaRPr lang="en-US" altLang="en-US" sz="1200" baseline="0"/>
          </a:p>
        </p:txBody>
      </p:sp>
      <p:sp>
        <p:nvSpPr>
          <p:cNvPr id="168963" name="Rectangle 2"/>
          <p:cNvSpPr>
            <a:spLocks noGrp="1" noRot="1" noChangeAspect="1" noChangeArrowheads="1" noTextEdit="1"/>
          </p:cNvSpPr>
          <p:nvPr>
            <p:ph type="sldImg"/>
          </p:nvPr>
        </p:nvSpPr>
        <p:spPr>
          <a:xfrm>
            <a:off x="381000" y="685800"/>
            <a:ext cx="6096000" cy="3429000"/>
          </a:xfrm>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2E435180-3831-476B-9F69-65D71E21CA4D}" type="slidenum">
              <a:rPr lang="en-US" altLang="en-US" sz="1200" baseline="0"/>
              <a:pPr/>
              <a:t>21</a:t>
            </a:fld>
            <a:endParaRPr lang="en-US" altLang="en-US" sz="1200" baseline="0"/>
          </a:p>
        </p:txBody>
      </p:sp>
      <p:sp>
        <p:nvSpPr>
          <p:cNvPr id="171011" name="Rectangle 2"/>
          <p:cNvSpPr>
            <a:spLocks noGrp="1" noRot="1" noChangeAspect="1" noChangeArrowheads="1" noTextEdit="1"/>
          </p:cNvSpPr>
          <p:nvPr>
            <p:ph type="sldImg"/>
          </p:nvPr>
        </p:nvSpPr>
        <p:spPr>
          <a:xfrm>
            <a:off x="381000" y="685800"/>
            <a:ext cx="6096000" cy="3429000"/>
          </a:xfrm>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BE3DC582-8CE8-4B17-AEF6-91BFC1646EA1}" type="slidenum">
              <a:rPr lang="en-US" altLang="en-US" sz="1200" baseline="0"/>
              <a:pPr/>
              <a:t>23</a:t>
            </a:fld>
            <a:endParaRPr lang="en-US" altLang="en-US" sz="1200" baseline="0"/>
          </a:p>
        </p:txBody>
      </p:sp>
      <p:sp>
        <p:nvSpPr>
          <p:cNvPr id="173059" name="Rectangle 2"/>
          <p:cNvSpPr>
            <a:spLocks noGrp="1" noRot="1" noChangeAspect="1" noChangeArrowheads="1" noTextEdit="1"/>
          </p:cNvSpPr>
          <p:nvPr>
            <p:ph type="sldImg"/>
          </p:nvPr>
        </p:nvSpPr>
        <p:spPr>
          <a:xfrm>
            <a:off x="381000" y="685800"/>
            <a:ext cx="6096000" cy="3429000"/>
          </a:xfrm>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cs typeface="Arial" panose="020B0604020202020204" pitchFamily="34" charset="0"/>
              </a:rPr>
              <a:t>For letter a), adding water to the solution will increase the total volume of solution and therefore decrease the concentration.  For letter b), pouring some of the solution down the drain will not change the concentration of the salt solution remaining.  For letter c), adding more sodium chloride to the solution will increase the number of moles of salt ions and therefore increase the concentration.  For letter d), water will evaporate from the solution and decrease the total volume of solution and therefore increase the concentration.  Therefore, since only letter a) would decrease the concentration, letter e) cannot be correct.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569A89C9-4213-49CB-A507-E2C973EAEAC3}" type="slidenum">
              <a:rPr lang="en-US" altLang="en-US" sz="1200" baseline="0"/>
              <a:pPr/>
              <a:t>24</a:t>
            </a:fld>
            <a:endParaRPr lang="en-US" altLang="en-US" sz="1200" baseline="0"/>
          </a:p>
        </p:txBody>
      </p:sp>
      <p:sp>
        <p:nvSpPr>
          <p:cNvPr id="175107" name="Rectangle 2"/>
          <p:cNvSpPr>
            <a:spLocks noGrp="1" noRot="1" noChangeAspect="1" noChangeArrowheads="1" noTextEdit="1"/>
          </p:cNvSpPr>
          <p:nvPr>
            <p:ph type="sldImg"/>
          </p:nvPr>
        </p:nvSpPr>
        <p:spPr>
          <a:xfrm>
            <a:off x="381000" y="685800"/>
            <a:ext cx="6096000" cy="3429000"/>
          </a:xfrm>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The minimum volume needed is 60.0 mL. </a:t>
            </a:r>
            <a:r>
              <a:rPr lang="en-US" altLang="en-US" sz="1400" i="1" smtClean="0">
                <a:solidFill>
                  <a:srgbClr val="0000FF"/>
                </a:solidFill>
                <a:latin typeface="Times" panose="02020603050405020304" pitchFamily="18" charset="0"/>
              </a:rPr>
              <a:t>M</a:t>
            </a:r>
            <a:r>
              <a:rPr lang="en-US" altLang="en-US" sz="1400" baseline="-25000" smtClean="0">
                <a:solidFill>
                  <a:srgbClr val="0000FF"/>
                </a:solidFill>
                <a:latin typeface="Times" panose="02020603050405020304" pitchFamily="18" charset="0"/>
              </a:rPr>
              <a:t>1</a:t>
            </a:r>
            <a:r>
              <a:rPr lang="en-US" altLang="en-US" sz="1400" i="1" smtClean="0">
                <a:solidFill>
                  <a:srgbClr val="0000FF"/>
                </a:solidFill>
                <a:latin typeface="Times" panose="02020603050405020304" pitchFamily="18" charset="0"/>
              </a:rPr>
              <a:t>V</a:t>
            </a:r>
            <a:r>
              <a:rPr lang="en-US" altLang="en-US" sz="1400" baseline="-25000" smtClean="0">
                <a:solidFill>
                  <a:srgbClr val="0000FF"/>
                </a:solidFill>
                <a:latin typeface="Times" panose="02020603050405020304" pitchFamily="18" charset="0"/>
              </a:rPr>
              <a:t>1</a:t>
            </a:r>
            <a:r>
              <a:rPr lang="en-US" altLang="en-US" sz="1400" smtClean="0">
                <a:solidFill>
                  <a:srgbClr val="0000FF"/>
                </a:solidFill>
                <a:latin typeface="Times" panose="02020603050405020304" pitchFamily="18" charset="0"/>
              </a:rPr>
              <a:t> = </a:t>
            </a:r>
            <a:r>
              <a:rPr lang="en-US" altLang="en-US" sz="1400" i="1" smtClean="0">
                <a:solidFill>
                  <a:srgbClr val="0000FF"/>
                </a:solidFill>
                <a:latin typeface="Times" panose="02020603050405020304" pitchFamily="18" charset="0"/>
              </a:rPr>
              <a:t>M</a:t>
            </a:r>
            <a:r>
              <a:rPr lang="en-US" altLang="en-US" sz="1400" baseline="-25000" smtClean="0">
                <a:solidFill>
                  <a:srgbClr val="0000FF"/>
                </a:solidFill>
                <a:latin typeface="Times" panose="02020603050405020304" pitchFamily="18" charset="0"/>
              </a:rPr>
              <a:t>2</a:t>
            </a:r>
            <a:r>
              <a:rPr lang="en-US" altLang="en-US" sz="1400" i="1" smtClean="0">
                <a:solidFill>
                  <a:srgbClr val="0000FF"/>
                </a:solidFill>
                <a:latin typeface="Times" panose="02020603050405020304" pitchFamily="18" charset="0"/>
              </a:rPr>
              <a:t>V</a:t>
            </a:r>
            <a:r>
              <a:rPr lang="en-US" altLang="en-US" sz="1400" baseline="-25000" smtClean="0">
                <a:solidFill>
                  <a:srgbClr val="0000FF"/>
                </a:solidFill>
                <a:latin typeface="Times" panose="02020603050405020304" pitchFamily="18" charset="0"/>
              </a:rPr>
              <a:t>2  </a:t>
            </a:r>
            <a:r>
              <a:rPr lang="en-US" altLang="en-US" sz="1400" smtClean="0">
                <a:solidFill>
                  <a:srgbClr val="0000FF"/>
                </a:solidFill>
                <a:latin typeface="Times" panose="02020603050405020304" pitchFamily="18" charset="0"/>
              </a:rPr>
              <a:t>(2.00 </a:t>
            </a:r>
            <a:r>
              <a:rPr lang="en-US" altLang="en-US" sz="1400" i="1" smtClean="0">
                <a:solidFill>
                  <a:srgbClr val="0000FF"/>
                </a:solidFill>
                <a:latin typeface="Times" panose="02020603050405020304" pitchFamily="18" charset="0"/>
              </a:rPr>
              <a:t>M</a:t>
            </a:r>
            <a:r>
              <a:rPr lang="en-US" altLang="en-US" sz="1400" smtClean="0">
                <a:solidFill>
                  <a:srgbClr val="0000FF"/>
                </a:solidFill>
                <a:latin typeface="Times" panose="02020603050405020304" pitchFamily="18" charset="0"/>
              </a:rPr>
              <a:t>)(</a:t>
            </a:r>
            <a:r>
              <a:rPr lang="en-US" altLang="en-US" sz="1400" i="1" smtClean="0">
                <a:solidFill>
                  <a:srgbClr val="0000FF"/>
                </a:solidFill>
                <a:latin typeface="Times" panose="02020603050405020304" pitchFamily="18" charset="0"/>
              </a:rPr>
              <a:t>V</a:t>
            </a:r>
            <a:r>
              <a:rPr lang="en-US" altLang="en-US" sz="1400" baseline="-25000" smtClean="0">
                <a:solidFill>
                  <a:srgbClr val="0000FF"/>
                </a:solidFill>
                <a:latin typeface="Times" panose="02020603050405020304" pitchFamily="18" charset="0"/>
              </a:rPr>
              <a:t>1</a:t>
            </a:r>
            <a:r>
              <a:rPr lang="en-US" altLang="en-US" sz="1400" smtClean="0">
                <a:solidFill>
                  <a:srgbClr val="0000FF"/>
                </a:solidFill>
                <a:latin typeface="Times" panose="02020603050405020304" pitchFamily="18" charset="0"/>
              </a:rPr>
              <a:t>) = (0.800 </a:t>
            </a:r>
            <a:r>
              <a:rPr lang="en-US" altLang="en-US" sz="1400" i="1" smtClean="0">
                <a:solidFill>
                  <a:srgbClr val="0000FF"/>
                </a:solidFill>
                <a:latin typeface="Times" panose="02020603050405020304" pitchFamily="18" charset="0"/>
              </a:rPr>
              <a:t>M</a:t>
            </a:r>
            <a:r>
              <a:rPr lang="en-US" altLang="en-US" sz="1400" smtClean="0">
                <a:solidFill>
                  <a:srgbClr val="0000FF"/>
                </a:solidFill>
                <a:latin typeface="Times" panose="02020603050405020304" pitchFamily="18" charset="0"/>
              </a:rPr>
              <a:t>)(150.0 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C3514360-D32A-4FB6-8B70-82D0D6AEE3B6}" type="slidenum">
              <a:rPr lang="en-US" altLang="en-US" sz="1200" baseline="0"/>
              <a:pPr/>
              <a:t>3</a:t>
            </a:fld>
            <a:endParaRPr lang="en-US" altLang="en-US" sz="1200" baseline="0"/>
          </a:p>
        </p:txBody>
      </p:sp>
      <p:sp>
        <p:nvSpPr>
          <p:cNvPr id="133123" name="Rectangle 2"/>
          <p:cNvSpPr>
            <a:spLocks noGrp="1" noRot="1" noChangeAspect="1" noChangeArrowheads="1" noTextEdit="1"/>
          </p:cNvSpPr>
          <p:nvPr>
            <p:ph type="sldImg"/>
          </p:nvPr>
        </p:nvSpPr>
        <p:spPr>
          <a:xfrm>
            <a:off x="381000" y="685800"/>
            <a:ext cx="6096000" cy="3429000"/>
          </a:xfrm>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D6DADF60-7243-4579-AE4A-283F9CFA9C7A}" type="slidenum">
              <a:rPr lang="en-US" altLang="en-US" sz="1200" baseline="0"/>
              <a:pPr/>
              <a:t>4</a:t>
            </a:fld>
            <a:endParaRPr lang="en-US" altLang="en-US" sz="1200" baseline="0"/>
          </a:p>
        </p:txBody>
      </p:sp>
      <p:sp>
        <p:nvSpPr>
          <p:cNvPr id="135171" name="Rectangle 2"/>
          <p:cNvSpPr>
            <a:spLocks noGrp="1" noRot="1" noChangeAspect="1" noChangeArrowheads="1" noTextEdit="1"/>
          </p:cNvSpPr>
          <p:nvPr>
            <p:ph type="sldImg"/>
          </p:nvPr>
        </p:nvSpPr>
        <p:spPr>
          <a:xfrm>
            <a:off x="381000" y="685800"/>
            <a:ext cx="6096000" cy="3429000"/>
          </a:xfrm>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Times"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1640258B-D430-48F1-A668-60B9F1AD108A}" type="slidenum">
              <a:rPr lang="en-US" altLang="en-US" sz="1200" baseline="0"/>
              <a:pPr/>
              <a:t>6</a:t>
            </a:fld>
            <a:endParaRPr lang="en-US" altLang="en-US" sz="1200" baseline="0"/>
          </a:p>
        </p:txBody>
      </p:sp>
      <p:sp>
        <p:nvSpPr>
          <p:cNvPr id="140291" name="Rectangle 2"/>
          <p:cNvSpPr>
            <a:spLocks noGrp="1" noRot="1" noChangeAspect="1" noChangeArrowheads="1" noTextEdit="1"/>
          </p:cNvSpPr>
          <p:nvPr>
            <p:ph type="sldImg"/>
          </p:nvPr>
        </p:nvSpPr>
        <p:spPr>
          <a:xfrm>
            <a:off x="381000" y="685800"/>
            <a:ext cx="6096000" cy="3429000"/>
          </a:xfrm>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1DA119B4-AD9D-4939-9AC0-564C38D377B7}" type="slidenum">
              <a:rPr lang="en-US" altLang="en-US" sz="1200" baseline="0"/>
              <a:pPr/>
              <a:t>11</a:t>
            </a:fld>
            <a:endParaRPr lang="en-US" altLang="en-US" sz="1200" baseline="0"/>
          </a:p>
        </p:txBody>
      </p:sp>
      <p:sp>
        <p:nvSpPr>
          <p:cNvPr id="144387" name="Rectangle 2"/>
          <p:cNvSpPr>
            <a:spLocks noGrp="1" noRot="1" noChangeAspect="1" noChangeArrowheads="1" noTextEdit="1"/>
          </p:cNvSpPr>
          <p:nvPr>
            <p:ph type="sldImg"/>
          </p:nvPr>
        </p:nvSpPr>
        <p:spPr>
          <a:xfrm>
            <a:off x="381000" y="685800"/>
            <a:ext cx="6096000" cy="3429000"/>
          </a:xfrm>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FD402051-A5E1-445E-9DF5-D1EECFC283E1}" type="slidenum">
              <a:rPr lang="en-US" altLang="en-US" sz="1200" baseline="0"/>
              <a:pPr/>
              <a:t>13</a:t>
            </a:fld>
            <a:endParaRPr lang="en-US" altLang="en-US" sz="1200" baseline="0"/>
          </a:p>
        </p:txBody>
      </p:sp>
      <p:sp>
        <p:nvSpPr>
          <p:cNvPr id="148483" name="Rectangle 2"/>
          <p:cNvSpPr>
            <a:spLocks noGrp="1" noRot="1" noChangeAspect="1" noChangeArrowheads="1" noTextEdit="1"/>
          </p:cNvSpPr>
          <p:nvPr>
            <p:ph type="sldImg"/>
          </p:nvPr>
        </p:nvSpPr>
        <p:spPr>
          <a:xfrm>
            <a:off x="381000" y="685800"/>
            <a:ext cx="6096000" cy="3429000"/>
          </a:xfrm>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500.0 g is equivalent to 2.355 mol K</a:t>
            </a:r>
            <a:r>
              <a:rPr lang="en-US" altLang="en-US" baseline="-25000" smtClean="0">
                <a:latin typeface="Times" panose="02020603050405020304" pitchFamily="18" charset="0"/>
              </a:rPr>
              <a:t>3</a:t>
            </a:r>
            <a:r>
              <a:rPr lang="en-US" altLang="en-US" smtClean="0">
                <a:latin typeface="Times" panose="02020603050405020304" pitchFamily="18" charset="0"/>
              </a:rPr>
              <a:t>PO</a:t>
            </a:r>
            <a:r>
              <a:rPr lang="en-US" altLang="en-US" baseline="-25000" smtClean="0">
                <a:latin typeface="Times" panose="02020603050405020304" pitchFamily="18" charset="0"/>
              </a:rPr>
              <a:t>4</a:t>
            </a:r>
            <a:r>
              <a:rPr lang="en-US" altLang="en-US" smtClean="0">
                <a:latin typeface="Times" panose="02020603050405020304" pitchFamily="18" charset="0"/>
              </a:rPr>
              <a:t> (500.0 g / 212.27 g/mol). The molarity is therefore 1.57 </a:t>
            </a:r>
            <a:r>
              <a:rPr lang="en-US" altLang="en-US" i="1" smtClean="0">
                <a:latin typeface="Times" panose="02020603050405020304" pitchFamily="18" charset="0"/>
              </a:rPr>
              <a:t>M</a:t>
            </a:r>
            <a:r>
              <a:rPr lang="en-US" altLang="en-US" smtClean="0">
                <a:latin typeface="Times" panose="02020603050405020304" pitchFamily="18" charset="0"/>
              </a:rPr>
              <a:t> (2.355 mol/1.50 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D1573030-5F9B-4AE5-B06E-A204200E41E3}" type="slidenum">
              <a:rPr lang="en-US" altLang="en-US" sz="1200" baseline="0"/>
              <a:pPr/>
              <a:t>14</a:t>
            </a:fld>
            <a:endParaRPr lang="en-US" altLang="en-US" sz="1200" baseline="0"/>
          </a:p>
        </p:txBody>
      </p:sp>
      <p:sp>
        <p:nvSpPr>
          <p:cNvPr id="152579" name="Rectangle 2"/>
          <p:cNvSpPr>
            <a:spLocks noGrp="1" noRot="1" noChangeAspect="1" noChangeArrowheads="1" noTextEdit="1"/>
          </p:cNvSpPr>
          <p:nvPr>
            <p:ph type="sldImg"/>
          </p:nvPr>
        </p:nvSpPr>
        <p:spPr>
          <a:xfrm>
            <a:off x="381000" y="685800"/>
            <a:ext cx="6096000" cy="3429000"/>
          </a:xfrm>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[100.0 g NaOH / 39.998 g/mol] / [250.0 / 1000] = </a:t>
            </a:r>
            <a:r>
              <a:rPr lang="en-US" altLang="en-US" smtClean="0">
                <a:solidFill>
                  <a:srgbClr val="009900"/>
                </a:solidFill>
                <a:latin typeface="Times" panose="02020603050405020304" pitchFamily="18" charset="0"/>
              </a:rPr>
              <a:t>10.0 M NaOH</a:t>
            </a:r>
            <a:endParaRPr lang="en-US" altLang="en-US" smtClean="0">
              <a:latin typeface="Times" panose="02020603050405020304" pitchFamily="18" charset="0"/>
            </a:endParaRPr>
          </a:p>
          <a:p>
            <a:pPr eaLnBrk="1" hangingPunct="1"/>
            <a:endParaRPr lang="en-US" altLang="en-US" smtClean="0">
              <a:latin typeface="Times" panose="02020603050405020304" pitchFamily="18" charset="0"/>
            </a:endParaRPr>
          </a:p>
          <a:p>
            <a:pPr eaLnBrk="1" hangingPunct="1"/>
            <a:r>
              <a:rPr lang="en-US" altLang="en-US" smtClean="0">
                <a:latin typeface="Times" panose="02020603050405020304" pitchFamily="18" charset="0"/>
              </a:rPr>
              <a:t>[100.0 g KCl / 74.55 g/mol] / [250.0 / 1000] = </a:t>
            </a:r>
            <a:r>
              <a:rPr lang="en-US" altLang="en-US" smtClean="0">
                <a:solidFill>
                  <a:srgbClr val="009900"/>
                </a:solidFill>
                <a:latin typeface="Times" panose="02020603050405020304" pitchFamily="18" charset="0"/>
              </a:rPr>
              <a:t>5.37 M KCl</a:t>
            </a:r>
            <a:endParaRPr lang="en-US" altLang="en-US" smtClean="0">
              <a:latin typeface="Times" panose="02020603050405020304" pitchFamily="18" charset="0"/>
            </a:endParaRPr>
          </a:p>
          <a:p>
            <a:pPr eaLnBrk="1" hangingPunct="1"/>
            <a:endParaRPr lang="en-US" altLang="en-US" smtClean="0">
              <a:latin typeface="Times"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3B20B0B4-B52C-4D5A-BB45-F55ABD5A9EDB}" type="slidenum">
              <a:rPr lang="en-US" altLang="en-US" sz="1200" baseline="0"/>
              <a:pPr/>
              <a:t>15</a:t>
            </a:fld>
            <a:endParaRPr lang="en-US" altLang="en-US" sz="1200" baseline="0"/>
          </a:p>
        </p:txBody>
      </p:sp>
      <p:sp>
        <p:nvSpPr>
          <p:cNvPr id="154627" name="Rectangle 2"/>
          <p:cNvSpPr>
            <a:spLocks noGrp="1" noRot="1" noChangeAspect="1" noChangeArrowheads="1" noTextEdit="1"/>
          </p:cNvSpPr>
          <p:nvPr>
            <p:ph type="sldImg"/>
          </p:nvPr>
        </p:nvSpPr>
        <p:spPr>
          <a:xfrm>
            <a:off x="381000" y="685800"/>
            <a:ext cx="6096000" cy="3429000"/>
          </a:xfrm>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panose="02020603050405020304" pitchFamily="18" charset="0"/>
              </a:rPr>
              <a:t>The correct answer is b. Solution B must have a greater volume to make it less concentrated than Solution A since Molarity = moles of solute/liters of solution.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fld id="{D8D47A30-BAB5-404D-AA51-4DCE752CFC2D}" type="slidenum">
              <a:rPr lang="en-US" altLang="en-US" sz="1200" baseline="0"/>
              <a:pPr/>
              <a:t>17</a:t>
            </a:fld>
            <a:endParaRPr lang="en-US" altLang="en-US" sz="1200" baseline="0"/>
          </a:p>
        </p:txBody>
      </p:sp>
      <p:sp>
        <p:nvSpPr>
          <p:cNvPr id="156675" name="Rectangle 2"/>
          <p:cNvSpPr>
            <a:spLocks noGrp="1" noRot="1" noChangeAspect="1" noChangeArrowheads="1" noTextEdit="1"/>
          </p:cNvSpPr>
          <p:nvPr>
            <p:ph type="sldImg"/>
          </p:nvPr>
        </p:nvSpPr>
        <p:spPr>
          <a:xfrm>
            <a:off x="381000" y="685800"/>
            <a:ext cx="6096000" cy="3429000"/>
          </a:xfrm>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2F02C37-E814-4AB7-B48A-8F22E4C28005}" type="slidenum">
              <a:rPr lang="en-US" altLang="en-US"/>
              <a:pPr>
                <a:defRPr/>
              </a:pPr>
              <a:t>‹#›</a:t>
            </a:fld>
            <a:endParaRPr lang="en-US" altLang="en-US"/>
          </a:p>
        </p:txBody>
      </p:sp>
    </p:spTree>
    <p:extLst>
      <p:ext uri="{BB962C8B-B14F-4D97-AF65-F5344CB8AC3E}">
        <p14:creationId xmlns:p14="http://schemas.microsoft.com/office/powerpoint/2010/main" val="79256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05EC2DB-E669-406D-8924-25CE9784399E}" type="slidenum">
              <a:rPr lang="en-US" altLang="en-US"/>
              <a:pPr>
                <a:defRPr/>
              </a:pPr>
              <a:t>‹#›</a:t>
            </a:fld>
            <a:endParaRPr lang="en-US" altLang="en-US"/>
          </a:p>
        </p:txBody>
      </p:sp>
    </p:spTree>
    <p:extLst>
      <p:ext uri="{BB962C8B-B14F-4D97-AF65-F5344CB8AC3E}">
        <p14:creationId xmlns:p14="http://schemas.microsoft.com/office/powerpoint/2010/main" val="789176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7DBC3BC-B981-4D88-9B43-795C9A567413}" type="slidenum">
              <a:rPr lang="en-US" altLang="en-US"/>
              <a:pPr>
                <a:defRPr/>
              </a:pPr>
              <a:t>‹#›</a:t>
            </a:fld>
            <a:endParaRPr lang="en-US" altLang="en-US"/>
          </a:p>
        </p:txBody>
      </p:sp>
    </p:spTree>
    <p:extLst>
      <p:ext uri="{BB962C8B-B14F-4D97-AF65-F5344CB8AC3E}">
        <p14:creationId xmlns:p14="http://schemas.microsoft.com/office/powerpoint/2010/main" val="3240449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744279B4-DA81-4B45-A164-ABBF7FC3FD05}" type="slidenum">
              <a:rPr lang="en-US" altLang="en-US"/>
              <a:pPr>
                <a:defRPr/>
              </a:pPr>
              <a:t>‹#›</a:t>
            </a:fld>
            <a:endParaRPr lang="en-US" altLang="en-US"/>
          </a:p>
        </p:txBody>
      </p:sp>
    </p:spTree>
    <p:extLst>
      <p:ext uri="{BB962C8B-B14F-4D97-AF65-F5344CB8AC3E}">
        <p14:creationId xmlns:p14="http://schemas.microsoft.com/office/powerpoint/2010/main" val="2560578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339007EB-60FB-4FA3-AAC0-9E403AAF3E1D}" type="slidenum">
              <a:rPr lang="en-US" altLang="en-US"/>
              <a:pPr>
                <a:defRPr/>
              </a:pPr>
              <a:t>‹#›</a:t>
            </a:fld>
            <a:endParaRPr lang="en-US" altLang="en-US"/>
          </a:p>
        </p:txBody>
      </p:sp>
    </p:spTree>
    <p:extLst>
      <p:ext uri="{BB962C8B-B14F-4D97-AF65-F5344CB8AC3E}">
        <p14:creationId xmlns:p14="http://schemas.microsoft.com/office/powerpoint/2010/main" val="1739058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3E89E23C-F3F9-43BA-B625-2B9D6F9C1492}" type="slidenum">
              <a:rPr lang="en-US" altLang="en-US"/>
              <a:pPr>
                <a:defRPr/>
              </a:pPr>
              <a:t>‹#›</a:t>
            </a:fld>
            <a:endParaRPr lang="en-US" altLang="en-US"/>
          </a:p>
        </p:txBody>
      </p:sp>
    </p:spTree>
    <p:extLst>
      <p:ext uri="{BB962C8B-B14F-4D97-AF65-F5344CB8AC3E}">
        <p14:creationId xmlns:p14="http://schemas.microsoft.com/office/powerpoint/2010/main" val="2938236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61A25381-D636-4924-A27A-CE2F780D8952}" type="slidenum">
              <a:rPr lang="en-US" altLang="en-US"/>
              <a:pPr>
                <a:defRPr/>
              </a:pPr>
              <a:t>‹#›</a:t>
            </a:fld>
            <a:endParaRPr lang="en-US" altLang="en-US"/>
          </a:p>
        </p:txBody>
      </p:sp>
    </p:spTree>
    <p:extLst>
      <p:ext uri="{BB962C8B-B14F-4D97-AF65-F5344CB8AC3E}">
        <p14:creationId xmlns:p14="http://schemas.microsoft.com/office/powerpoint/2010/main" val="2986381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F7ECC3BC-D957-4541-B523-480FBE9E328F}" type="slidenum">
              <a:rPr lang="en-US" altLang="en-US"/>
              <a:pPr>
                <a:defRPr/>
              </a:pPr>
              <a:t>‹#›</a:t>
            </a:fld>
            <a:endParaRPr lang="en-US" altLang="en-US"/>
          </a:p>
        </p:txBody>
      </p:sp>
    </p:spTree>
    <p:extLst>
      <p:ext uri="{BB962C8B-B14F-4D97-AF65-F5344CB8AC3E}">
        <p14:creationId xmlns:p14="http://schemas.microsoft.com/office/powerpoint/2010/main" val="1578998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D41A662A-57F7-44DD-8A77-2553806ACCBE}" type="slidenum">
              <a:rPr lang="en-US" altLang="en-US"/>
              <a:pPr>
                <a:defRPr/>
              </a:pPr>
              <a:t>‹#›</a:t>
            </a:fld>
            <a:endParaRPr lang="en-US" altLang="en-US"/>
          </a:p>
        </p:txBody>
      </p:sp>
    </p:spTree>
    <p:extLst>
      <p:ext uri="{BB962C8B-B14F-4D97-AF65-F5344CB8AC3E}">
        <p14:creationId xmlns:p14="http://schemas.microsoft.com/office/powerpoint/2010/main" val="1207947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9038E833-992D-43B7-83D0-B5E46ECB8E02}" type="slidenum">
              <a:rPr lang="en-US" altLang="en-US"/>
              <a:pPr>
                <a:defRPr/>
              </a:pPr>
              <a:t>‹#›</a:t>
            </a:fld>
            <a:endParaRPr lang="en-US" altLang="en-US"/>
          </a:p>
        </p:txBody>
      </p:sp>
    </p:spTree>
    <p:extLst>
      <p:ext uri="{BB962C8B-B14F-4D97-AF65-F5344CB8AC3E}">
        <p14:creationId xmlns:p14="http://schemas.microsoft.com/office/powerpoint/2010/main" val="4276523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0AA6DDC-484B-4950-8144-652A840E89A5}" type="slidenum">
              <a:rPr lang="en-US" altLang="en-US"/>
              <a:pPr>
                <a:defRPr/>
              </a:pPr>
              <a:t>‹#›</a:t>
            </a:fld>
            <a:endParaRPr lang="en-US" altLang="en-US"/>
          </a:p>
        </p:txBody>
      </p:sp>
    </p:spTree>
    <p:extLst>
      <p:ext uri="{BB962C8B-B14F-4D97-AF65-F5344CB8AC3E}">
        <p14:creationId xmlns:p14="http://schemas.microsoft.com/office/powerpoint/2010/main" val="251684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ABDF6FC-A625-4332-8B1D-805FE52A267A}" type="slidenum">
              <a:rPr lang="en-US" altLang="en-US"/>
              <a:pPr>
                <a:defRPr/>
              </a:pPr>
              <a:t>‹#›</a:t>
            </a:fld>
            <a:endParaRPr lang="en-US" altLang="en-US"/>
          </a:p>
        </p:txBody>
      </p:sp>
    </p:spTree>
    <p:extLst>
      <p:ext uri="{BB962C8B-B14F-4D97-AF65-F5344CB8AC3E}">
        <p14:creationId xmlns:p14="http://schemas.microsoft.com/office/powerpoint/2010/main" val="7083503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FA1C1AB2-412C-4AA0-9DCD-235491E329C9}" type="slidenum">
              <a:rPr lang="en-US" altLang="en-US"/>
              <a:pPr>
                <a:defRPr/>
              </a:pPr>
              <a:t>‹#›</a:t>
            </a:fld>
            <a:endParaRPr lang="en-US" altLang="en-US"/>
          </a:p>
        </p:txBody>
      </p:sp>
    </p:spTree>
    <p:extLst>
      <p:ext uri="{BB962C8B-B14F-4D97-AF65-F5344CB8AC3E}">
        <p14:creationId xmlns:p14="http://schemas.microsoft.com/office/powerpoint/2010/main" val="990129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57DFC5E-7677-4D38-9421-6DF4F100D3A0}" type="slidenum">
              <a:rPr lang="en-US" altLang="en-US"/>
              <a:pPr>
                <a:defRPr/>
              </a:pPr>
              <a:t>‹#›</a:t>
            </a:fld>
            <a:endParaRPr lang="en-US" altLang="en-US"/>
          </a:p>
        </p:txBody>
      </p:sp>
    </p:spTree>
    <p:extLst>
      <p:ext uri="{BB962C8B-B14F-4D97-AF65-F5344CB8AC3E}">
        <p14:creationId xmlns:p14="http://schemas.microsoft.com/office/powerpoint/2010/main" val="2370556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C7C1D3E2-2EFF-408E-8201-359C65CB34A6}" type="slidenum">
              <a:rPr lang="en-US" altLang="en-US"/>
              <a:pPr>
                <a:defRPr/>
              </a:pPr>
              <a:t>‹#›</a:t>
            </a:fld>
            <a:endParaRPr lang="en-US" altLang="en-US"/>
          </a:p>
        </p:txBody>
      </p:sp>
    </p:spTree>
    <p:extLst>
      <p:ext uri="{BB962C8B-B14F-4D97-AF65-F5344CB8AC3E}">
        <p14:creationId xmlns:p14="http://schemas.microsoft.com/office/powerpoint/2010/main" val="15412546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AE45B37-4879-40E6-A88F-E5FA1A432D43}" type="slidenum">
              <a:rPr lang="en-US" altLang="en-US"/>
              <a:pPr>
                <a:defRPr/>
              </a:pPr>
              <a:t>‹#›</a:t>
            </a:fld>
            <a:endParaRPr lang="en-US" altLang="en-US"/>
          </a:p>
        </p:txBody>
      </p:sp>
    </p:spTree>
    <p:extLst>
      <p:ext uri="{BB962C8B-B14F-4D97-AF65-F5344CB8AC3E}">
        <p14:creationId xmlns:p14="http://schemas.microsoft.com/office/powerpoint/2010/main" val="5162599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DCFF71E-A90E-4E5F-B9BC-0B3267CFC909}" type="slidenum">
              <a:rPr lang="en-US" altLang="en-US"/>
              <a:pPr>
                <a:defRPr/>
              </a:pPr>
              <a:t>‹#›</a:t>
            </a:fld>
            <a:endParaRPr lang="en-US" altLang="en-US"/>
          </a:p>
        </p:txBody>
      </p:sp>
    </p:spTree>
    <p:extLst>
      <p:ext uri="{BB962C8B-B14F-4D97-AF65-F5344CB8AC3E}">
        <p14:creationId xmlns:p14="http://schemas.microsoft.com/office/powerpoint/2010/main" val="24280618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A2126FC5-0FB1-4937-B13B-3B27798A4284}" type="slidenum">
              <a:rPr lang="en-US" altLang="en-US"/>
              <a:pPr>
                <a:defRPr/>
              </a:pPr>
              <a:t>‹#›</a:t>
            </a:fld>
            <a:endParaRPr lang="en-US" altLang="en-US"/>
          </a:p>
        </p:txBody>
      </p:sp>
    </p:spTree>
    <p:extLst>
      <p:ext uri="{BB962C8B-B14F-4D97-AF65-F5344CB8AC3E}">
        <p14:creationId xmlns:p14="http://schemas.microsoft.com/office/powerpoint/2010/main" val="18461721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A4CFF7FC-958D-413D-895B-0664B2F1B647}" type="slidenum">
              <a:rPr lang="en-US" altLang="en-US"/>
              <a:pPr>
                <a:defRPr/>
              </a:pPr>
              <a:t>‹#›</a:t>
            </a:fld>
            <a:endParaRPr lang="en-US" altLang="en-US"/>
          </a:p>
        </p:txBody>
      </p:sp>
    </p:spTree>
    <p:extLst>
      <p:ext uri="{BB962C8B-B14F-4D97-AF65-F5344CB8AC3E}">
        <p14:creationId xmlns:p14="http://schemas.microsoft.com/office/powerpoint/2010/main" val="20080259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8AEF99E3-F97D-49E3-85C9-5C6EB335B0BB}" type="slidenum">
              <a:rPr lang="en-US" altLang="en-US"/>
              <a:pPr>
                <a:defRPr/>
              </a:pPr>
              <a:t>‹#›</a:t>
            </a:fld>
            <a:endParaRPr lang="en-US" altLang="en-US"/>
          </a:p>
        </p:txBody>
      </p:sp>
    </p:spTree>
    <p:extLst>
      <p:ext uri="{BB962C8B-B14F-4D97-AF65-F5344CB8AC3E}">
        <p14:creationId xmlns:p14="http://schemas.microsoft.com/office/powerpoint/2010/main" val="1961478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CD7718CF-C3A5-4E41-9260-C15DF2914C59}" type="slidenum">
              <a:rPr lang="en-US" altLang="en-US"/>
              <a:pPr>
                <a:defRPr/>
              </a:pPr>
              <a:t>‹#›</a:t>
            </a:fld>
            <a:endParaRPr lang="en-US" altLang="en-US"/>
          </a:p>
        </p:txBody>
      </p:sp>
    </p:spTree>
    <p:extLst>
      <p:ext uri="{BB962C8B-B14F-4D97-AF65-F5344CB8AC3E}">
        <p14:creationId xmlns:p14="http://schemas.microsoft.com/office/powerpoint/2010/main" val="15164910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59DBD11B-6834-447E-9DF4-8EF9EFFD27AD}" type="slidenum">
              <a:rPr lang="en-US" altLang="en-US"/>
              <a:pPr>
                <a:defRPr/>
              </a:pPr>
              <a:t>‹#›</a:t>
            </a:fld>
            <a:endParaRPr lang="en-US" altLang="en-US"/>
          </a:p>
        </p:txBody>
      </p:sp>
    </p:spTree>
    <p:extLst>
      <p:ext uri="{BB962C8B-B14F-4D97-AF65-F5344CB8AC3E}">
        <p14:creationId xmlns:p14="http://schemas.microsoft.com/office/powerpoint/2010/main" val="74558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FD9D7C4-55CA-4B1C-B75C-8E2E5DB50959}" type="slidenum">
              <a:rPr lang="en-US" altLang="en-US"/>
              <a:pPr>
                <a:defRPr/>
              </a:pPr>
              <a:t>‹#›</a:t>
            </a:fld>
            <a:endParaRPr lang="en-US" altLang="en-US"/>
          </a:p>
        </p:txBody>
      </p:sp>
    </p:spTree>
    <p:extLst>
      <p:ext uri="{BB962C8B-B14F-4D97-AF65-F5344CB8AC3E}">
        <p14:creationId xmlns:p14="http://schemas.microsoft.com/office/powerpoint/2010/main" val="36624796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2DF8DC3D-8ABF-48C0-8FC4-7A19CCD34E0F}" type="slidenum">
              <a:rPr lang="en-US" altLang="en-US"/>
              <a:pPr>
                <a:defRPr/>
              </a:pPr>
              <a:t>‹#›</a:t>
            </a:fld>
            <a:endParaRPr lang="en-US" altLang="en-US"/>
          </a:p>
        </p:txBody>
      </p:sp>
    </p:spTree>
    <p:extLst>
      <p:ext uri="{BB962C8B-B14F-4D97-AF65-F5344CB8AC3E}">
        <p14:creationId xmlns:p14="http://schemas.microsoft.com/office/powerpoint/2010/main" val="2426539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5E2913E0-F936-47EC-BA53-F4756B7DDE28}" type="slidenum">
              <a:rPr lang="en-US" altLang="en-US"/>
              <a:pPr>
                <a:defRPr/>
              </a:pPr>
              <a:t>‹#›</a:t>
            </a:fld>
            <a:endParaRPr lang="en-US" altLang="en-US"/>
          </a:p>
        </p:txBody>
      </p:sp>
    </p:spTree>
    <p:extLst>
      <p:ext uri="{BB962C8B-B14F-4D97-AF65-F5344CB8AC3E}">
        <p14:creationId xmlns:p14="http://schemas.microsoft.com/office/powerpoint/2010/main" val="14225430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EA08F138-919A-44AD-B309-2392C50615C6}" type="slidenum">
              <a:rPr lang="en-US" altLang="en-US"/>
              <a:pPr>
                <a:defRPr/>
              </a:pPr>
              <a:t>‹#›</a:t>
            </a:fld>
            <a:endParaRPr lang="en-US" altLang="en-US"/>
          </a:p>
        </p:txBody>
      </p:sp>
    </p:spTree>
    <p:extLst>
      <p:ext uri="{BB962C8B-B14F-4D97-AF65-F5344CB8AC3E}">
        <p14:creationId xmlns:p14="http://schemas.microsoft.com/office/powerpoint/2010/main" val="4097339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292532F-A074-42B0-AE4E-A67BCF61068C}" type="slidenum">
              <a:rPr lang="en-US" altLang="en-US"/>
              <a:pPr>
                <a:defRPr/>
              </a:pPr>
              <a:t>‹#›</a:t>
            </a:fld>
            <a:endParaRPr lang="en-US" altLang="en-US"/>
          </a:p>
        </p:txBody>
      </p:sp>
    </p:spTree>
    <p:extLst>
      <p:ext uri="{BB962C8B-B14F-4D97-AF65-F5344CB8AC3E}">
        <p14:creationId xmlns:p14="http://schemas.microsoft.com/office/powerpoint/2010/main" val="24445625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F496AA58-7349-4E71-9048-2179B2703331}" type="slidenum">
              <a:rPr lang="en-US" altLang="en-US"/>
              <a:pPr>
                <a:defRPr/>
              </a:pPr>
              <a:t>‹#›</a:t>
            </a:fld>
            <a:endParaRPr lang="en-US" altLang="en-US"/>
          </a:p>
        </p:txBody>
      </p:sp>
    </p:spTree>
    <p:extLst>
      <p:ext uri="{BB962C8B-B14F-4D97-AF65-F5344CB8AC3E}">
        <p14:creationId xmlns:p14="http://schemas.microsoft.com/office/powerpoint/2010/main" val="39364550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5028C98-F540-4AD4-9061-7BB7A801C24C}" type="slidenum">
              <a:rPr lang="en-US" altLang="en-US"/>
              <a:pPr>
                <a:defRPr/>
              </a:pPr>
              <a:t>‹#›</a:t>
            </a:fld>
            <a:endParaRPr lang="en-US" altLang="en-US"/>
          </a:p>
        </p:txBody>
      </p:sp>
    </p:spTree>
    <p:extLst>
      <p:ext uri="{BB962C8B-B14F-4D97-AF65-F5344CB8AC3E}">
        <p14:creationId xmlns:p14="http://schemas.microsoft.com/office/powerpoint/2010/main" val="14350644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907BD45-FA50-4C1D-A2C3-E903C7DD7153}" type="slidenum">
              <a:rPr lang="en-US" altLang="en-US"/>
              <a:pPr>
                <a:defRPr/>
              </a:pPr>
              <a:t>‹#›</a:t>
            </a:fld>
            <a:endParaRPr lang="en-US" altLang="en-US"/>
          </a:p>
        </p:txBody>
      </p:sp>
    </p:spTree>
    <p:extLst>
      <p:ext uri="{BB962C8B-B14F-4D97-AF65-F5344CB8AC3E}">
        <p14:creationId xmlns:p14="http://schemas.microsoft.com/office/powerpoint/2010/main" val="3551621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45E416FD-F44F-44EF-B455-A31D17621296}" type="slidenum">
              <a:rPr lang="en-US" altLang="en-US"/>
              <a:pPr>
                <a:defRPr/>
              </a:pPr>
              <a:t>‹#›</a:t>
            </a:fld>
            <a:endParaRPr lang="en-US" altLang="en-US"/>
          </a:p>
        </p:txBody>
      </p:sp>
    </p:spTree>
    <p:extLst>
      <p:ext uri="{BB962C8B-B14F-4D97-AF65-F5344CB8AC3E}">
        <p14:creationId xmlns:p14="http://schemas.microsoft.com/office/powerpoint/2010/main" val="10783481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19B1F3DC-E54C-4117-AD01-FE8B30B6026F}" type="slidenum">
              <a:rPr lang="en-US" altLang="en-US"/>
              <a:pPr>
                <a:defRPr/>
              </a:pPr>
              <a:t>‹#›</a:t>
            </a:fld>
            <a:endParaRPr lang="en-US" altLang="en-US"/>
          </a:p>
        </p:txBody>
      </p:sp>
    </p:spTree>
    <p:extLst>
      <p:ext uri="{BB962C8B-B14F-4D97-AF65-F5344CB8AC3E}">
        <p14:creationId xmlns:p14="http://schemas.microsoft.com/office/powerpoint/2010/main" val="29498038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B8A56BC0-E4F9-4B8F-B446-D61034851002}" type="slidenum">
              <a:rPr lang="en-US" altLang="en-US"/>
              <a:pPr>
                <a:defRPr/>
              </a:pPr>
              <a:t>‹#›</a:t>
            </a:fld>
            <a:endParaRPr lang="en-US" altLang="en-US"/>
          </a:p>
        </p:txBody>
      </p:sp>
    </p:spTree>
    <p:extLst>
      <p:ext uri="{BB962C8B-B14F-4D97-AF65-F5344CB8AC3E}">
        <p14:creationId xmlns:p14="http://schemas.microsoft.com/office/powerpoint/2010/main" val="112074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B5CF896-64E2-4A0E-8AB0-62FBE374F063}" type="slidenum">
              <a:rPr lang="en-US" altLang="en-US"/>
              <a:pPr>
                <a:defRPr/>
              </a:pPr>
              <a:t>‹#›</a:t>
            </a:fld>
            <a:endParaRPr lang="en-US" altLang="en-US"/>
          </a:p>
        </p:txBody>
      </p:sp>
    </p:spTree>
    <p:extLst>
      <p:ext uri="{BB962C8B-B14F-4D97-AF65-F5344CB8AC3E}">
        <p14:creationId xmlns:p14="http://schemas.microsoft.com/office/powerpoint/2010/main" val="548800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BDE35513-A656-4198-A3D6-A3B48BBADDB2}" type="slidenum">
              <a:rPr lang="en-US" altLang="en-US"/>
              <a:pPr>
                <a:defRPr/>
              </a:pPr>
              <a:t>‹#›</a:t>
            </a:fld>
            <a:endParaRPr lang="en-US" altLang="en-US"/>
          </a:p>
        </p:txBody>
      </p:sp>
    </p:spTree>
    <p:extLst>
      <p:ext uri="{BB962C8B-B14F-4D97-AF65-F5344CB8AC3E}">
        <p14:creationId xmlns:p14="http://schemas.microsoft.com/office/powerpoint/2010/main" val="25478483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BE2E0149-440A-48F8-9C51-757F7280E30A}" type="slidenum">
              <a:rPr lang="en-US" altLang="en-US"/>
              <a:pPr>
                <a:defRPr/>
              </a:pPr>
              <a:t>‹#›</a:t>
            </a:fld>
            <a:endParaRPr lang="en-US" altLang="en-US"/>
          </a:p>
        </p:txBody>
      </p:sp>
    </p:spTree>
    <p:extLst>
      <p:ext uri="{BB962C8B-B14F-4D97-AF65-F5344CB8AC3E}">
        <p14:creationId xmlns:p14="http://schemas.microsoft.com/office/powerpoint/2010/main" val="16516038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D465AC85-C610-4C7E-BB6C-1E21F9CECED9}" type="slidenum">
              <a:rPr lang="en-US" altLang="en-US"/>
              <a:pPr>
                <a:defRPr/>
              </a:pPr>
              <a:t>‹#›</a:t>
            </a:fld>
            <a:endParaRPr lang="en-US" altLang="en-US"/>
          </a:p>
        </p:txBody>
      </p:sp>
    </p:spTree>
    <p:extLst>
      <p:ext uri="{BB962C8B-B14F-4D97-AF65-F5344CB8AC3E}">
        <p14:creationId xmlns:p14="http://schemas.microsoft.com/office/powerpoint/2010/main" val="32650855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EAA3DEE-E1F4-476B-8CF9-72D0487630BA}" type="slidenum">
              <a:rPr lang="en-US" altLang="en-US"/>
              <a:pPr>
                <a:defRPr/>
              </a:pPr>
              <a:t>‹#›</a:t>
            </a:fld>
            <a:endParaRPr lang="en-US" altLang="en-US"/>
          </a:p>
        </p:txBody>
      </p:sp>
    </p:spTree>
    <p:extLst>
      <p:ext uri="{BB962C8B-B14F-4D97-AF65-F5344CB8AC3E}">
        <p14:creationId xmlns:p14="http://schemas.microsoft.com/office/powerpoint/2010/main" val="765547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59A51A5-1C67-40DE-95A0-9017898E5484}" type="slidenum">
              <a:rPr lang="en-US" altLang="en-US"/>
              <a:pPr>
                <a:defRPr/>
              </a:pPr>
              <a:t>‹#›</a:t>
            </a:fld>
            <a:endParaRPr lang="en-US" altLang="en-US"/>
          </a:p>
        </p:txBody>
      </p:sp>
    </p:spTree>
    <p:extLst>
      <p:ext uri="{BB962C8B-B14F-4D97-AF65-F5344CB8AC3E}">
        <p14:creationId xmlns:p14="http://schemas.microsoft.com/office/powerpoint/2010/main" val="13484811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3B99B3A-496E-4FF1-BEB5-4DB0567AFFFD}" type="slidenum">
              <a:rPr lang="en-US" altLang="en-US"/>
              <a:pPr>
                <a:defRPr/>
              </a:pPr>
              <a:t>‹#›</a:t>
            </a:fld>
            <a:endParaRPr lang="en-US" altLang="en-US"/>
          </a:p>
        </p:txBody>
      </p:sp>
    </p:spTree>
    <p:extLst>
      <p:ext uri="{BB962C8B-B14F-4D97-AF65-F5344CB8AC3E}">
        <p14:creationId xmlns:p14="http://schemas.microsoft.com/office/powerpoint/2010/main" val="16341620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7E50EC6-658D-48D9-AFA3-76297C29BB22}" type="slidenum">
              <a:rPr lang="en-US" altLang="en-US"/>
              <a:pPr>
                <a:defRPr/>
              </a:pPr>
              <a:t>‹#›</a:t>
            </a:fld>
            <a:endParaRPr lang="en-US" altLang="en-US"/>
          </a:p>
        </p:txBody>
      </p:sp>
    </p:spTree>
    <p:extLst>
      <p:ext uri="{BB962C8B-B14F-4D97-AF65-F5344CB8AC3E}">
        <p14:creationId xmlns:p14="http://schemas.microsoft.com/office/powerpoint/2010/main" val="18840416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C2E2E0B6-C9E4-4AFB-BB8A-992485DE5898}" type="slidenum">
              <a:rPr lang="en-US" altLang="en-US"/>
              <a:pPr>
                <a:defRPr/>
              </a:pPr>
              <a:t>‹#›</a:t>
            </a:fld>
            <a:endParaRPr lang="en-US" altLang="en-US"/>
          </a:p>
        </p:txBody>
      </p:sp>
    </p:spTree>
    <p:extLst>
      <p:ext uri="{BB962C8B-B14F-4D97-AF65-F5344CB8AC3E}">
        <p14:creationId xmlns:p14="http://schemas.microsoft.com/office/powerpoint/2010/main" val="39152626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7F016C14-A8E0-4A5D-A1F8-07762D6F6033}" type="slidenum">
              <a:rPr lang="en-US" altLang="en-US"/>
              <a:pPr>
                <a:defRPr/>
              </a:pPr>
              <a:t>‹#›</a:t>
            </a:fld>
            <a:endParaRPr lang="en-US" altLang="en-US"/>
          </a:p>
        </p:txBody>
      </p:sp>
    </p:spTree>
    <p:extLst>
      <p:ext uri="{BB962C8B-B14F-4D97-AF65-F5344CB8AC3E}">
        <p14:creationId xmlns:p14="http://schemas.microsoft.com/office/powerpoint/2010/main" val="41546637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BE862683-8DEC-4C5F-87E1-9199C007C4A0}" type="slidenum">
              <a:rPr lang="en-US" altLang="en-US"/>
              <a:pPr>
                <a:defRPr/>
              </a:pPr>
              <a:t>‹#›</a:t>
            </a:fld>
            <a:endParaRPr lang="en-US" altLang="en-US"/>
          </a:p>
        </p:txBody>
      </p:sp>
    </p:spTree>
    <p:extLst>
      <p:ext uri="{BB962C8B-B14F-4D97-AF65-F5344CB8AC3E}">
        <p14:creationId xmlns:p14="http://schemas.microsoft.com/office/powerpoint/2010/main" val="3450704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296A7D17-9C99-4FA1-B3C3-7BAD2FA2344A}" type="slidenum">
              <a:rPr lang="en-US" altLang="en-US"/>
              <a:pPr>
                <a:defRPr/>
              </a:pPr>
              <a:t>‹#›</a:t>
            </a:fld>
            <a:endParaRPr lang="en-US" altLang="en-US"/>
          </a:p>
        </p:txBody>
      </p:sp>
    </p:spTree>
    <p:extLst>
      <p:ext uri="{BB962C8B-B14F-4D97-AF65-F5344CB8AC3E}">
        <p14:creationId xmlns:p14="http://schemas.microsoft.com/office/powerpoint/2010/main" val="42683640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024F8930-D42C-4D58-8CD1-6B4824A8BE9B}" type="slidenum">
              <a:rPr lang="en-US" altLang="en-US"/>
              <a:pPr>
                <a:defRPr/>
              </a:pPr>
              <a:t>‹#›</a:t>
            </a:fld>
            <a:endParaRPr lang="en-US" altLang="en-US"/>
          </a:p>
        </p:txBody>
      </p:sp>
    </p:spTree>
    <p:extLst>
      <p:ext uri="{BB962C8B-B14F-4D97-AF65-F5344CB8AC3E}">
        <p14:creationId xmlns:p14="http://schemas.microsoft.com/office/powerpoint/2010/main" val="20155054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AD511951-74F3-4256-BB3C-C9E91AF53153}" type="slidenum">
              <a:rPr lang="en-US" altLang="en-US"/>
              <a:pPr>
                <a:defRPr/>
              </a:pPr>
              <a:t>‹#›</a:t>
            </a:fld>
            <a:endParaRPr lang="en-US" altLang="en-US"/>
          </a:p>
        </p:txBody>
      </p:sp>
    </p:spTree>
    <p:extLst>
      <p:ext uri="{BB962C8B-B14F-4D97-AF65-F5344CB8AC3E}">
        <p14:creationId xmlns:p14="http://schemas.microsoft.com/office/powerpoint/2010/main" val="41286588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40B422BC-11FA-4B8E-875D-5438160EB380}" type="slidenum">
              <a:rPr lang="en-US" altLang="en-US"/>
              <a:pPr>
                <a:defRPr/>
              </a:pPr>
              <a:t>‹#›</a:t>
            </a:fld>
            <a:endParaRPr lang="en-US" altLang="en-US"/>
          </a:p>
        </p:txBody>
      </p:sp>
    </p:spTree>
    <p:extLst>
      <p:ext uri="{BB962C8B-B14F-4D97-AF65-F5344CB8AC3E}">
        <p14:creationId xmlns:p14="http://schemas.microsoft.com/office/powerpoint/2010/main" val="26208348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95927268-C9BF-41FE-A6E5-D1BE0E66F757}" type="slidenum">
              <a:rPr lang="en-US" altLang="en-US"/>
              <a:pPr>
                <a:defRPr/>
              </a:pPr>
              <a:t>‹#›</a:t>
            </a:fld>
            <a:endParaRPr lang="en-US" altLang="en-US"/>
          </a:p>
        </p:txBody>
      </p:sp>
    </p:spTree>
    <p:extLst>
      <p:ext uri="{BB962C8B-B14F-4D97-AF65-F5344CB8AC3E}">
        <p14:creationId xmlns:p14="http://schemas.microsoft.com/office/powerpoint/2010/main" val="17770417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7FEDEE5-0E4F-412B-985E-6830F7E8A7AB}" type="slidenum">
              <a:rPr lang="en-US" altLang="en-US"/>
              <a:pPr>
                <a:defRPr/>
              </a:pPr>
              <a:t>‹#›</a:t>
            </a:fld>
            <a:endParaRPr lang="en-US" altLang="en-US"/>
          </a:p>
        </p:txBody>
      </p:sp>
    </p:spTree>
    <p:extLst>
      <p:ext uri="{BB962C8B-B14F-4D97-AF65-F5344CB8AC3E}">
        <p14:creationId xmlns:p14="http://schemas.microsoft.com/office/powerpoint/2010/main" val="33436981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D4A80AA9-33BC-43B3-B93F-D937BF0A5D13}" type="slidenum">
              <a:rPr lang="en-US" altLang="en-US"/>
              <a:pPr>
                <a:defRPr/>
              </a:pPr>
              <a:t>‹#›</a:t>
            </a:fld>
            <a:endParaRPr lang="en-US" altLang="en-US"/>
          </a:p>
        </p:txBody>
      </p:sp>
    </p:spTree>
    <p:extLst>
      <p:ext uri="{BB962C8B-B14F-4D97-AF65-F5344CB8AC3E}">
        <p14:creationId xmlns:p14="http://schemas.microsoft.com/office/powerpoint/2010/main" val="30199636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8B612D91-78D0-45B8-BEB7-8105A9B16DE5}" type="slidenum">
              <a:rPr lang="en-US" altLang="en-US"/>
              <a:pPr>
                <a:defRPr/>
              </a:pPr>
              <a:t>‹#›</a:t>
            </a:fld>
            <a:endParaRPr lang="en-US" altLang="en-US"/>
          </a:p>
        </p:txBody>
      </p:sp>
    </p:spTree>
    <p:extLst>
      <p:ext uri="{BB962C8B-B14F-4D97-AF65-F5344CB8AC3E}">
        <p14:creationId xmlns:p14="http://schemas.microsoft.com/office/powerpoint/2010/main" val="18699519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A13C8E29-4025-4BA8-8623-838D58AFCBF1}" type="slidenum">
              <a:rPr lang="en-US" altLang="en-US"/>
              <a:pPr>
                <a:defRPr/>
              </a:pPr>
              <a:t>‹#›</a:t>
            </a:fld>
            <a:endParaRPr lang="en-US" altLang="en-US"/>
          </a:p>
        </p:txBody>
      </p:sp>
    </p:spTree>
    <p:extLst>
      <p:ext uri="{BB962C8B-B14F-4D97-AF65-F5344CB8AC3E}">
        <p14:creationId xmlns:p14="http://schemas.microsoft.com/office/powerpoint/2010/main" val="84793235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61705FD6-9A7B-4781-BFF3-4207EE9C287F}" type="slidenum">
              <a:rPr lang="en-US" altLang="en-US"/>
              <a:pPr>
                <a:defRPr/>
              </a:pPr>
              <a:t>‹#›</a:t>
            </a:fld>
            <a:endParaRPr lang="en-US" altLang="en-US"/>
          </a:p>
        </p:txBody>
      </p:sp>
    </p:spTree>
    <p:extLst>
      <p:ext uri="{BB962C8B-B14F-4D97-AF65-F5344CB8AC3E}">
        <p14:creationId xmlns:p14="http://schemas.microsoft.com/office/powerpoint/2010/main" val="9876449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D00FADD9-156A-423C-BA18-EF1F9E609310}" type="slidenum">
              <a:rPr lang="en-US" altLang="en-US"/>
              <a:pPr>
                <a:defRPr/>
              </a:pPr>
              <a:t>‹#›</a:t>
            </a:fld>
            <a:endParaRPr lang="en-US" altLang="en-US"/>
          </a:p>
        </p:txBody>
      </p:sp>
    </p:spTree>
    <p:extLst>
      <p:ext uri="{BB962C8B-B14F-4D97-AF65-F5344CB8AC3E}">
        <p14:creationId xmlns:p14="http://schemas.microsoft.com/office/powerpoint/2010/main" val="2072131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56C90063-FAE1-4B80-9A3D-799CA6DDB3BB}" type="slidenum">
              <a:rPr lang="en-US" altLang="en-US"/>
              <a:pPr>
                <a:defRPr/>
              </a:pPr>
              <a:t>‹#›</a:t>
            </a:fld>
            <a:endParaRPr lang="en-US" altLang="en-US"/>
          </a:p>
        </p:txBody>
      </p:sp>
    </p:spTree>
    <p:extLst>
      <p:ext uri="{BB962C8B-B14F-4D97-AF65-F5344CB8AC3E}">
        <p14:creationId xmlns:p14="http://schemas.microsoft.com/office/powerpoint/2010/main" val="32211116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E14AE783-0B69-4135-A634-1E49774D8136}" type="slidenum">
              <a:rPr lang="en-US" altLang="en-US"/>
              <a:pPr>
                <a:defRPr/>
              </a:pPr>
              <a:t>‹#›</a:t>
            </a:fld>
            <a:endParaRPr lang="en-US" altLang="en-US"/>
          </a:p>
        </p:txBody>
      </p:sp>
    </p:spTree>
    <p:extLst>
      <p:ext uri="{BB962C8B-B14F-4D97-AF65-F5344CB8AC3E}">
        <p14:creationId xmlns:p14="http://schemas.microsoft.com/office/powerpoint/2010/main" val="14701176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48D5AE32-9C0D-4E04-B683-D12314F5153F}" type="slidenum">
              <a:rPr lang="en-US" altLang="en-US"/>
              <a:pPr>
                <a:defRPr/>
              </a:pPr>
              <a:t>‹#›</a:t>
            </a:fld>
            <a:endParaRPr lang="en-US" altLang="en-US"/>
          </a:p>
        </p:txBody>
      </p:sp>
    </p:spTree>
    <p:extLst>
      <p:ext uri="{BB962C8B-B14F-4D97-AF65-F5344CB8AC3E}">
        <p14:creationId xmlns:p14="http://schemas.microsoft.com/office/powerpoint/2010/main" val="8779795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D13B68C5-D88C-45CE-BE7D-A6076C6B2B9E}" type="slidenum">
              <a:rPr lang="en-US" altLang="en-US"/>
              <a:pPr>
                <a:defRPr/>
              </a:pPr>
              <a:t>‹#›</a:t>
            </a:fld>
            <a:endParaRPr lang="en-US" altLang="en-US"/>
          </a:p>
        </p:txBody>
      </p:sp>
    </p:spTree>
    <p:extLst>
      <p:ext uri="{BB962C8B-B14F-4D97-AF65-F5344CB8AC3E}">
        <p14:creationId xmlns:p14="http://schemas.microsoft.com/office/powerpoint/2010/main" val="26968905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927D2D9E-2D92-4C9D-8F40-74BAD529D9DE}" type="slidenum">
              <a:rPr lang="en-US" altLang="en-US"/>
              <a:pPr>
                <a:defRPr/>
              </a:pPr>
              <a:t>‹#›</a:t>
            </a:fld>
            <a:endParaRPr lang="en-US" altLang="en-US"/>
          </a:p>
        </p:txBody>
      </p:sp>
    </p:spTree>
    <p:extLst>
      <p:ext uri="{BB962C8B-B14F-4D97-AF65-F5344CB8AC3E}">
        <p14:creationId xmlns:p14="http://schemas.microsoft.com/office/powerpoint/2010/main" val="378345857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AB4815F1-1A20-4A4D-8FC9-A2FDCA8CD782}" type="slidenum">
              <a:rPr lang="en-US" altLang="en-US"/>
              <a:pPr>
                <a:defRPr/>
              </a:pPr>
              <a:t>‹#›</a:t>
            </a:fld>
            <a:endParaRPr lang="en-US" altLang="en-US"/>
          </a:p>
        </p:txBody>
      </p:sp>
    </p:spTree>
    <p:extLst>
      <p:ext uri="{BB962C8B-B14F-4D97-AF65-F5344CB8AC3E}">
        <p14:creationId xmlns:p14="http://schemas.microsoft.com/office/powerpoint/2010/main" val="7702501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F1B65E3D-C36F-49AC-A4D1-8916E06BE602}" type="slidenum">
              <a:rPr lang="en-US" altLang="en-US"/>
              <a:pPr>
                <a:defRPr/>
              </a:pPr>
              <a:t>‹#›</a:t>
            </a:fld>
            <a:endParaRPr lang="en-US" altLang="en-US"/>
          </a:p>
        </p:txBody>
      </p:sp>
    </p:spTree>
    <p:extLst>
      <p:ext uri="{BB962C8B-B14F-4D97-AF65-F5344CB8AC3E}">
        <p14:creationId xmlns:p14="http://schemas.microsoft.com/office/powerpoint/2010/main" val="5130120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CC0FD85-2BE7-41D8-8BB0-694DA8BF43A8}" type="slidenum">
              <a:rPr lang="en-US" altLang="en-US"/>
              <a:pPr>
                <a:defRPr/>
              </a:pPr>
              <a:t>‹#›</a:t>
            </a:fld>
            <a:endParaRPr lang="en-US" altLang="en-US"/>
          </a:p>
        </p:txBody>
      </p:sp>
    </p:spTree>
    <p:extLst>
      <p:ext uri="{BB962C8B-B14F-4D97-AF65-F5344CB8AC3E}">
        <p14:creationId xmlns:p14="http://schemas.microsoft.com/office/powerpoint/2010/main" val="11539321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C51F2986-BE7C-4E04-A1F4-11B469462F05}" type="slidenum">
              <a:rPr lang="en-US" altLang="en-US"/>
              <a:pPr>
                <a:defRPr/>
              </a:pPr>
              <a:t>‹#›</a:t>
            </a:fld>
            <a:endParaRPr lang="en-US" altLang="en-US"/>
          </a:p>
        </p:txBody>
      </p:sp>
    </p:spTree>
    <p:extLst>
      <p:ext uri="{BB962C8B-B14F-4D97-AF65-F5344CB8AC3E}">
        <p14:creationId xmlns:p14="http://schemas.microsoft.com/office/powerpoint/2010/main" val="98170773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9A9D287-4E7F-459E-A50C-16A163C2163E}" type="slidenum">
              <a:rPr lang="en-US" altLang="en-US"/>
              <a:pPr>
                <a:defRPr/>
              </a:pPr>
              <a:t>‹#›</a:t>
            </a:fld>
            <a:endParaRPr lang="en-US" altLang="en-US"/>
          </a:p>
        </p:txBody>
      </p:sp>
    </p:spTree>
    <p:extLst>
      <p:ext uri="{BB962C8B-B14F-4D97-AF65-F5344CB8AC3E}">
        <p14:creationId xmlns:p14="http://schemas.microsoft.com/office/powerpoint/2010/main" val="269634058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D261480F-89DC-408C-B5F4-D32E90E0038F}" type="slidenum">
              <a:rPr lang="en-US" altLang="en-US"/>
              <a:pPr>
                <a:defRPr/>
              </a:pPr>
              <a:t>‹#›</a:t>
            </a:fld>
            <a:endParaRPr lang="en-US" altLang="en-US"/>
          </a:p>
        </p:txBody>
      </p:sp>
    </p:spTree>
    <p:extLst>
      <p:ext uri="{BB962C8B-B14F-4D97-AF65-F5344CB8AC3E}">
        <p14:creationId xmlns:p14="http://schemas.microsoft.com/office/powerpoint/2010/main" val="128038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E87B1D88-18BE-4B11-A14F-4AF99E29469F}" type="slidenum">
              <a:rPr lang="en-US" altLang="en-US"/>
              <a:pPr>
                <a:defRPr/>
              </a:pPr>
              <a:t>‹#›</a:t>
            </a:fld>
            <a:endParaRPr lang="en-US" altLang="en-US"/>
          </a:p>
        </p:txBody>
      </p:sp>
    </p:spTree>
    <p:extLst>
      <p:ext uri="{BB962C8B-B14F-4D97-AF65-F5344CB8AC3E}">
        <p14:creationId xmlns:p14="http://schemas.microsoft.com/office/powerpoint/2010/main" val="12602538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287AB036-E3A0-49BA-855D-990F0A314F98}" type="slidenum">
              <a:rPr lang="en-US" altLang="en-US"/>
              <a:pPr>
                <a:defRPr/>
              </a:pPr>
              <a:t>‹#›</a:t>
            </a:fld>
            <a:endParaRPr lang="en-US" altLang="en-US"/>
          </a:p>
        </p:txBody>
      </p:sp>
    </p:spTree>
    <p:extLst>
      <p:ext uri="{BB962C8B-B14F-4D97-AF65-F5344CB8AC3E}">
        <p14:creationId xmlns:p14="http://schemas.microsoft.com/office/powerpoint/2010/main" val="8537457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9E78B8AE-48F8-475D-A8EE-9FDBACF8211B}" type="slidenum">
              <a:rPr lang="en-US" altLang="en-US"/>
              <a:pPr>
                <a:defRPr/>
              </a:pPr>
              <a:t>‹#›</a:t>
            </a:fld>
            <a:endParaRPr lang="en-US" altLang="en-US"/>
          </a:p>
        </p:txBody>
      </p:sp>
    </p:spTree>
    <p:extLst>
      <p:ext uri="{BB962C8B-B14F-4D97-AF65-F5344CB8AC3E}">
        <p14:creationId xmlns:p14="http://schemas.microsoft.com/office/powerpoint/2010/main" val="25110184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4283C329-A37C-4D9E-80D7-C4AD840E15C0}" type="slidenum">
              <a:rPr lang="en-US" altLang="en-US"/>
              <a:pPr>
                <a:defRPr/>
              </a:pPr>
              <a:t>‹#›</a:t>
            </a:fld>
            <a:endParaRPr lang="en-US" altLang="en-US"/>
          </a:p>
        </p:txBody>
      </p:sp>
    </p:spTree>
    <p:extLst>
      <p:ext uri="{BB962C8B-B14F-4D97-AF65-F5344CB8AC3E}">
        <p14:creationId xmlns:p14="http://schemas.microsoft.com/office/powerpoint/2010/main" val="56667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DA02A399-F424-4041-942E-B2457C5B2C3B}" type="slidenum">
              <a:rPr lang="en-US" altLang="en-US"/>
              <a:pPr>
                <a:defRPr/>
              </a:pPr>
              <a:t>‹#›</a:t>
            </a:fld>
            <a:endParaRPr lang="en-US" altLang="en-US"/>
          </a:p>
        </p:txBody>
      </p:sp>
    </p:spTree>
    <p:extLst>
      <p:ext uri="{BB962C8B-B14F-4D97-AF65-F5344CB8AC3E}">
        <p14:creationId xmlns:p14="http://schemas.microsoft.com/office/powerpoint/2010/main" val="346761548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6E75B603-0662-4EE7-BEC3-89AD72582767}" type="slidenum">
              <a:rPr lang="en-US" altLang="en-US"/>
              <a:pPr>
                <a:defRPr/>
              </a:pPr>
              <a:t>‹#›</a:t>
            </a:fld>
            <a:endParaRPr lang="en-US" altLang="en-US"/>
          </a:p>
        </p:txBody>
      </p:sp>
    </p:spTree>
    <p:extLst>
      <p:ext uri="{BB962C8B-B14F-4D97-AF65-F5344CB8AC3E}">
        <p14:creationId xmlns:p14="http://schemas.microsoft.com/office/powerpoint/2010/main" val="4783326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BA88B57-9217-4BF4-BF4C-BA52A316D986}" type="slidenum">
              <a:rPr lang="en-US" altLang="en-US"/>
              <a:pPr>
                <a:defRPr/>
              </a:pPr>
              <a:t>‹#›</a:t>
            </a:fld>
            <a:endParaRPr lang="en-US" altLang="en-US"/>
          </a:p>
        </p:txBody>
      </p:sp>
    </p:spTree>
    <p:extLst>
      <p:ext uri="{BB962C8B-B14F-4D97-AF65-F5344CB8AC3E}">
        <p14:creationId xmlns:p14="http://schemas.microsoft.com/office/powerpoint/2010/main" val="28033639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21A804F6-523E-4265-8551-CA909D4A3BAF}" type="slidenum">
              <a:rPr lang="en-US" altLang="en-US"/>
              <a:pPr>
                <a:defRPr/>
              </a:pPr>
              <a:t>‹#›</a:t>
            </a:fld>
            <a:endParaRPr lang="en-US" altLang="en-US"/>
          </a:p>
        </p:txBody>
      </p:sp>
    </p:spTree>
    <p:extLst>
      <p:ext uri="{BB962C8B-B14F-4D97-AF65-F5344CB8AC3E}">
        <p14:creationId xmlns:p14="http://schemas.microsoft.com/office/powerpoint/2010/main" val="311384626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61F556E-F79F-41AA-8E7D-47BA660CE83E}" type="slidenum">
              <a:rPr lang="en-US" altLang="en-US"/>
              <a:pPr>
                <a:defRPr/>
              </a:pPr>
              <a:t>‹#›</a:t>
            </a:fld>
            <a:endParaRPr lang="en-US" altLang="en-US"/>
          </a:p>
        </p:txBody>
      </p:sp>
    </p:spTree>
    <p:extLst>
      <p:ext uri="{BB962C8B-B14F-4D97-AF65-F5344CB8AC3E}">
        <p14:creationId xmlns:p14="http://schemas.microsoft.com/office/powerpoint/2010/main" val="6087917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18465B5C-01DF-4BF3-A4B7-67490B9898A4}" type="slidenum">
              <a:rPr lang="en-US" altLang="en-US"/>
              <a:pPr>
                <a:defRPr/>
              </a:pPr>
              <a:t>‹#›</a:t>
            </a:fld>
            <a:endParaRPr lang="en-US" altLang="en-US"/>
          </a:p>
        </p:txBody>
      </p:sp>
    </p:spTree>
    <p:extLst>
      <p:ext uri="{BB962C8B-B14F-4D97-AF65-F5344CB8AC3E}">
        <p14:creationId xmlns:p14="http://schemas.microsoft.com/office/powerpoint/2010/main" val="342530099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4B1E651B-AC98-4086-B831-DE7F1B82CB4F}" type="slidenum">
              <a:rPr lang="en-US" altLang="en-US"/>
              <a:pPr>
                <a:defRPr/>
              </a:pPr>
              <a:t>‹#›</a:t>
            </a:fld>
            <a:endParaRPr lang="en-US" altLang="en-US"/>
          </a:p>
        </p:txBody>
      </p:sp>
    </p:spTree>
    <p:extLst>
      <p:ext uri="{BB962C8B-B14F-4D97-AF65-F5344CB8AC3E}">
        <p14:creationId xmlns:p14="http://schemas.microsoft.com/office/powerpoint/2010/main" val="137132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4B005FC-6D35-44BA-96B2-1633E2A69AEF}" type="slidenum">
              <a:rPr lang="en-US" altLang="en-US"/>
              <a:pPr>
                <a:defRPr/>
              </a:pPr>
              <a:t>‹#›</a:t>
            </a:fld>
            <a:endParaRPr lang="en-US" altLang="en-US"/>
          </a:p>
        </p:txBody>
      </p:sp>
    </p:spTree>
    <p:extLst>
      <p:ext uri="{BB962C8B-B14F-4D97-AF65-F5344CB8AC3E}">
        <p14:creationId xmlns:p14="http://schemas.microsoft.com/office/powerpoint/2010/main" val="402877619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B1D07B2B-6780-42FB-AFE7-705F67011437}" type="slidenum">
              <a:rPr lang="en-US" altLang="en-US"/>
              <a:pPr>
                <a:defRPr/>
              </a:pPr>
              <a:t>‹#›</a:t>
            </a:fld>
            <a:endParaRPr lang="en-US" altLang="en-US"/>
          </a:p>
        </p:txBody>
      </p:sp>
    </p:spTree>
    <p:extLst>
      <p:ext uri="{BB962C8B-B14F-4D97-AF65-F5344CB8AC3E}">
        <p14:creationId xmlns:p14="http://schemas.microsoft.com/office/powerpoint/2010/main" val="374323714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8D0AB447-C27E-487C-A53F-271C9407DDF9}" type="slidenum">
              <a:rPr lang="en-US" altLang="en-US"/>
              <a:pPr>
                <a:defRPr/>
              </a:pPr>
              <a:t>‹#›</a:t>
            </a:fld>
            <a:endParaRPr lang="en-US" altLang="en-US"/>
          </a:p>
        </p:txBody>
      </p:sp>
    </p:spTree>
    <p:extLst>
      <p:ext uri="{BB962C8B-B14F-4D97-AF65-F5344CB8AC3E}">
        <p14:creationId xmlns:p14="http://schemas.microsoft.com/office/powerpoint/2010/main" val="42732311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Rectangle 11"/>
          <p:cNvSpPr>
            <a:spLocks noGrp="1" noChangeArrowheads="1"/>
          </p:cNvSpPr>
          <p:nvPr>
            <p:ph type="sldNum" sz="quarter" idx="11"/>
          </p:nvPr>
        </p:nvSpPr>
        <p:spPr/>
        <p:txBody>
          <a:bodyPr/>
          <a:lstStyle>
            <a:lvl1pPr>
              <a:defRPr smtClean="0"/>
            </a:lvl1pPr>
          </a:lstStyle>
          <a:p>
            <a:pPr>
              <a:defRPr/>
            </a:pPr>
            <a:fld id="{BB3A5A37-59D1-4138-AB5F-BEE606BCBB82}" type="slidenum">
              <a:rPr lang="en-US" altLang="en-US"/>
              <a:pPr>
                <a:defRPr/>
              </a:pPr>
              <a:t>‹#›</a:t>
            </a:fld>
            <a:endParaRPr lang="en-US" altLang="en-US"/>
          </a:p>
        </p:txBody>
      </p:sp>
    </p:spTree>
    <p:extLst>
      <p:ext uri="{BB962C8B-B14F-4D97-AF65-F5344CB8AC3E}">
        <p14:creationId xmlns:p14="http://schemas.microsoft.com/office/powerpoint/2010/main" val="4622963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Rectangle 11"/>
          <p:cNvSpPr>
            <a:spLocks noGrp="1" noChangeArrowheads="1"/>
          </p:cNvSpPr>
          <p:nvPr>
            <p:ph type="sldNum" sz="quarter" idx="11"/>
          </p:nvPr>
        </p:nvSpPr>
        <p:spPr/>
        <p:txBody>
          <a:bodyPr/>
          <a:lstStyle>
            <a:lvl1pPr>
              <a:defRPr smtClean="0"/>
            </a:lvl1pPr>
          </a:lstStyle>
          <a:p>
            <a:pPr>
              <a:defRPr/>
            </a:pPr>
            <a:fld id="{81C013D1-D5C5-4CBB-82A9-5CF143CD8AE7}" type="slidenum">
              <a:rPr lang="en-US" altLang="en-US"/>
              <a:pPr>
                <a:defRPr/>
              </a:pPr>
              <a:t>‹#›</a:t>
            </a:fld>
            <a:endParaRPr lang="en-US" altLang="en-US"/>
          </a:p>
        </p:txBody>
      </p:sp>
    </p:spTree>
    <p:extLst>
      <p:ext uri="{BB962C8B-B14F-4D97-AF65-F5344CB8AC3E}">
        <p14:creationId xmlns:p14="http://schemas.microsoft.com/office/powerpoint/2010/main" val="42902609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Rectangle 11"/>
          <p:cNvSpPr>
            <a:spLocks noGrp="1" noChangeArrowheads="1"/>
          </p:cNvSpPr>
          <p:nvPr>
            <p:ph type="sldNum" sz="quarter" idx="11"/>
          </p:nvPr>
        </p:nvSpPr>
        <p:spPr/>
        <p:txBody>
          <a:bodyPr/>
          <a:lstStyle>
            <a:lvl1pPr>
              <a:defRPr smtClean="0"/>
            </a:lvl1pPr>
          </a:lstStyle>
          <a:p>
            <a:pPr>
              <a:defRPr/>
            </a:pPr>
            <a:fld id="{89BB0E80-945D-4652-9B99-CE2F99CA1964}" type="slidenum">
              <a:rPr lang="en-US" altLang="en-US"/>
              <a:pPr>
                <a:defRPr/>
              </a:pPr>
              <a:t>‹#›</a:t>
            </a:fld>
            <a:endParaRPr lang="en-US" altLang="en-US"/>
          </a:p>
        </p:txBody>
      </p:sp>
    </p:spTree>
    <p:extLst>
      <p:ext uri="{BB962C8B-B14F-4D97-AF65-F5344CB8AC3E}">
        <p14:creationId xmlns:p14="http://schemas.microsoft.com/office/powerpoint/2010/main" val="215048519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E24BA040-A3F0-4667-A0EC-659AF9B2AA9B}" type="slidenum">
              <a:rPr lang="en-US" altLang="en-US"/>
              <a:pPr>
                <a:defRPr/>
              </a:pPr>
              <a:t>‹#›</a:t>
            </a:fld>
            <a:endParaRPr lang="en-US" altLang="en-US"/>
          </a:p>
        </p:txBody>
      </p:sp>
    </p:spTree>
    <p:extLst>
      <p:ext uri="{BB962C8B-B14F-4D97-AF65-F5344CB8AC3E}">
        <p14:creationId xmlns:p14="http://schemas.microsoft.com/office/powerpoint/2010/main" val="110368472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C0A8385B-26A7-4D6F-8183-171C41366CD0}" type="slidenum">
              <a:rPr lang="en-US" altLang="en-US"/>
              <a:pPr>
                <a:defRPr/>
              </a:pPr>
              <a:t>‹#›</a:t>
            </a:fld>
            <a:endParaRPr lang="en-US" altLang="en-US"/>
          </a:p>
        </p:txBody>
      </p:sp>
    </p:spTree>
    <p:extLst>
      <p:ext uri="{BB962C8B-B14F-4D97-AF65-F5344CB8AC3E}">
        <p14:creationId xmlns:p14="http://schemas.microsoft.com/office/powerpoint/2010/main" val="409629882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7526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00C8C857-91A8-46BD-B6CF-24C8CF77110C}" type="slidenum">
              <a:rPr lang="en-US" altLang="en-US"/>
              <a:pPr>
                <a:defRPr/>
              </a:pPr>
              <a:t>‹#›</a:t>
            </a:fld>
            <a:endParaRPr lang="en-US" altLang="en-US"/>
          </a:p>
        </p:txBody>
      </p:sp>
    </p:spTree>
    <p:extLst>
      <p:ext uri="{BB962C8B-B14F-4D97-AF65-F5344CB8AC3E}">
        <p14:creationId xmlns:p14="http://schemas.microsoft.com/office/powerpoint/2010/main" val="406080919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43000"/>
            <a:ext cx="2743200" cy="2636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105" y="1143000"/>
            <a:ext cx="4111895" cy="2636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Rectangle 11"/>
          <p:cNvSpPr>
            <a:spLocks noGrp="1" noChangeArrowheads="1"/>
          </p:cNvSpPr>
          <p:nvPr>
            <p:ph type="sldNum" sz="quarter" idx="11"/>
          </p:nvPr>
        </p:nvSpPr>
        <p:spPr/>
        <p:txBody>
          <a:bodyPr/>
          <a:lstStyle>
            <a:lvl1pPr>
              <a:defRPr smtClean="0"/>
            </a:lvl1pPr>
          </a:lstStyle>
          <a:p>
            <a:pPr>
              <a:defRPr/>
            </a:pPr>
            <a:fld id="{51673F1C-4480-4197-85F2-4A52C5D3F9C0}" type="slidenum">
              <a:rPr lang="en-US" altLang="en-US"/>
              <a:pPr>
                <a:defRPr/>
              </a:pPr>
              <a:t>‹#›</a:t>
            </a:fld>
            <a:endParaRPr lang="en-US" altLang="en-US"/>
          </a:p>
        </p:txBody>
      </p:sp>
    </p:spTree>
    <p:extLst>
      <p:ext uri="{BB962C8B-B14F-4D97-AF65-F5344CB8AC3E}">
        <p14:creationId xmlns:p14="http://schemas.microsoft.com/office/powerpoint/2010/main" val="196671876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46166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B122AF60-7494-470F-AA41-2324FB8D0E48}" type="slidenum">
              <a:rPr lang="en-US" altLang="en-US"/>
              <a:pPr>
                <a:defRPr/>
              </a:pPr>
              <a:t>‹#›</a:t>
            </a:fld>
            <a:endParaRPr lang="en-US" altLang="en-US"/>
          </a:p>
        </p:txBody>
      </p:sp>
    </p:spTree>
    <p:extLst>
      <p:ext uri="{BB962C8B-B14F-4D97-AF65-F5344CB8AC3E}">
        <p14:creationId xmlns:p14="http://schemas.microsoft.com/office/powerpoint/2010/main" val="32648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Rectangle 11"/>
          <p:cNvSpPr>
            <a:spLocks noGrp="1" noChangeArrowheads="1"/>
          </p:cNvSpPr>
          <p:nvPr>
            <p:ph type="sldNum" sz="quarter" idx="11"/>
          </p:nvPr>
        </p:nvSpPr>
        <p:spPr/>
        <p:txBody>
          <a:bodyPr/>
          <a:lstStyle>
            <a:lvl1pPr>
              <a:defRPr smtClean="0"/>
            </a:lvl1pPr>
          </a:lstStyle>
          <a:p>
            <a:pPr>
              <a:defRPr/>
            </a:pPr>
            <a:fld id="{F7809087-576E-4D12-8889-FAF4F221805E}" type="slidenum">
              <a:rPr lang="en-US" altLang="en-US"/>
              <a:pPr>
                <a:defRPr/>
              </a:pPr>
              <a:t>‹#›</a:t>
            </a:fld>
            <a:endParaRPr lang="en-US" altLang="en-US"/>
          </a:p>
        </p:txBody>
      </p:sp>
    </p:spTree>
    <p:extLst>
      <p:ext uri="{BB962C8B-B14F-4D97-AF65-F5344CB8AC3E}">
        <p14:creationId xmlns:p14="http://schemas.microsoft.com/office/powerpoint/2010/main" val="71928141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089E84D6-E440-452F-8030-8B569F783E11}" type="slidenum">
              <a:rPr lang="en-US" altLang="en-US"/>
              <a:pPr>
                <a:defRPr/>
              </a:pPr>
              <a:t>‹#›</a:t>
            </a:fld>
            <a:endParaRPr lang="en-US" altLang="en-US"/>
          </a:p>
        </p:txBody>
      </p:sp>
    </p:spTree>
    <p:extLst>
      <p:ext uri="{BB962C8B-B14F-4D97-AF65-F5344CB8AC3E}">
        <p14:creationId xmlns:p14="http://schemas.microsoft.com/office/powerpoint/2010/main" val="359934714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4006790"/>
            <a:ext cx="10363200" cy="40011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375A090E-4306-439D-BFDF-1C527D8EA809}" type="slidenum">
              <a:rPr lang="en-US" altLang="en-US"/>
              <a:pPr>
                <a:defRPr/>
              </a:pPr>
              <a:t>‹#›</a:t>
            </a:fld>
            <a:endParaRPr lang="en-US" altLang="en-US"/>
          </a:p>
        </p:txBody>
      </p:sp>
    </p:spTree>
    <p:extLst>
      <p:ext uri="{BB962C8B-B14F-4D97-AF65-F5344CB8AC3E}">
        <p14:creationId xmlns:p14="http://schemas.microsoft.com/office/powerpoint/2010/main" val="29288873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430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43000"/>
            <a:ext cx="5384800" cy="2027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Slide Number Placeholder 10"/>
          <p:cNvSpPr>
            <a:spLocks noGrp="1" noChangeArrowheads="1"/>
          </p:cNvSpPr>
          <p:nvPr>
            <p:ph type="sldNum" sz="quarter" idx="11"/>
          </p:nvPr>
        </p:nvSpPr>
        <p:spPr/>
        <p:txBody>
          <a:bodyPr/>
          <a:lstStyle>
            <a:lvl1pPr>
              <a:defRPr smtClean="0"/>
            </a:lvl1pPr>
          </a:lstStyle>
          <a:p>
            <a:pPr>
              <a:defRPr/>
            </a:pPr>
            <a:fld id="{37D26C47-907A-4409-9E1F-D50790494CE4}" type="slidenum">
              <a:rPr lang="en-US" altLang="en-US"/>
              <a:pPr>
                <a:defRPr/>
              </a:pPr>
              <a:t>‹#›</a:t>
            </a:fld>
            <a:endParaRPr lang="en-US" altLang="en-US"/>
          </a:p>
        </p:txBody>
      </p:sp>
    </p:spTree>
    <p:extLst>
      <p:ext uri="{BB962C8B-B14F-4D97-AF65-F5344CB8AC3E}">
        <p14:creationId xmlns:p14="http://schemas.microsoft.com/office/powerpoint/2010/main" val="292193021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713210"/>
            <a:ext cx="5386917"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713210"/>
            <a:ext cx="5389033" cy="461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1754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8" name="Slide Number Placeholder 10"/>
          <p:cNvSpPr>
            <a:spLocks noGrp="1" noChangeArrowheads="1"/>
          </p:cNvSpPr>
          <p:nvPr>
            <p:ph type="sldNum" sz="quarter" idx="11"/>
          </p:nvPr>
        </p:nvSpPr>
        <p:spPr/>
        <p:txBody>
          <a:bodyPr/>
          <a:lstStyle>
            <a:lvl1pPr>
              <a:defRPr smtClean="0"/>
            </a:lvl1pPr>
          </a:lstStyle>
          <a:p>
            <a:pPr>
              <a:defRPr/>
            </a:pPr>
            <a:fld id="{F36BAD9C-DEF8-41DC-AEA0-F85570D0FE39}" type="slidenum">
              <a:rPr lang="en-US" altLang="en-US"/>
              <a:pPr>
                <a:defRPr/>
              </a:pPr>
              <a:t>‹#›</a:t>
            </a:fld>
            <a:endParaRPr lang="en-US" altLang="en-US"/>
          </a:p>
        </p:txBody>
      </p:sp>
    </p:spTree>
    <p:extLst>
      <p:ext uri="{BB962C8B-B14F-4D97-AF65-F5344CB8AC3E}">
        <p14:creationId xmlns:p14="http://schemas.microsoft.com/office/powerpoint/2010/main" val="116435338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4" name="Slide Number Placeholder 10"/>
          <p:cNvSpPr>
            <a:spLocks noGrp="1" noChangeArrowheads="1"/>
          </p:cNvSpPr>
          <p:nvPr>
            <p:ph type="sldNum" sz="quarter" idx="11"/>
          </p:nvPr>
        </p:nvSpPr>
        <p:spPr/>
        <p:txBody>
          <a:bodyPr/>
          <a:lstStyle>
            <a:lvl1pPr>
              <a:defRPr smtClean="0"/>
            </a:lvl1pPr>
          </a:lstStyle>
          <a:p>
            <a:pPr>
              <a:defRPr/>
            </a:pPr>
            <a:fld id="{7965A6B0-851F-4BB1-BECC-EB061EB87592}" type="slidenum">
              <a:rPr lang="en-US" altLang="en-US"/>
              <a:pPr>
                <a:defRPr/>
              </a:pPr>
              <a:t>‹#›</a:t>
            </a:fld>
            <a:endParaRPr lang="en-US" altLang="en-US"/>
          </a:p>
        </p:txBody>
      </p:sp>
    </p:spTree>
    <p:extLst>
      <p:ext uri="{BB962C8B-B14F-4D97-AF65-F5344CB8AC3E}">
        <p14:creationId xmlns:p14="http://schemas.microsoft.com/office/powerpoint/2010/main" val="273434340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3" name="Slide Number Placeholder 10"/>
          <p:cNvSpPr>
            <a:spLocks noGrp="1" noChangeArrowheads="1"/>
          </p:cNvSpPr>
          <p:nvPr>
            <p:ph type="sldNum" sz="quarter" idx="11"/>
          </p:nvPr>
        </p:nvSpPr>
        <p:spPr/>
        <p:txBody>
          <a:bodyPr/>
          <a:lstStyle>
            <a:lvl1pPr>
              <a:defRPr smtClean="0"/>
            </a:lvl1pPr>
          </a:lstStyle>
          <a:p>
            <a:pPr>
              <a:defRPr/>
            </a:pPr>
            <a:fld id="{4DFD1EC6-9AE2-43C8-8014-9538F0B26575}" type="slidenum">
              <a:rPr lang="en-US" altLang="en-US"/>
              <a:pPr>
                <a:defRPr/>
              </a:pPr>
              <a:t>‹#›</a:t>
            </a:fld>
            <a:endParaRPr lang="en-US" altLang="en-US"/>
          </a:p>
        </p:txBody>
      </p:sp>
    </p:spTree>
    <p:extLst>
      <p:ext uri="{BB962C8B-B14F-4D97-AF65-F5344CB8AC3E}">
        <p14:creationId xmlns:p14="http://schemas.microsoft.com/office/powerpoint/2010/main" val="15204887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22837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Slide Number Placeholder 10"/>
          <p:cNvSpPr>
            <a:spLocks noGrp="1" noChangeArrowheads="1"/>
          </p:cNvSpPr>
          <p:nvPr>
            <p:ph type="sldNum" sz="quarter" idx="11"/>
          </p:nvPr>
        </p:nvSpPr>
        <p:spPr/>
        <p:txBody>
          <a:bodyPr/>
          <a:lstStyle>
            <a:lvl1pPr>
              <a:defRPr smtClean="0"/>
            </a:lvl1pPr>
          </a:lstStyle>
          <a:p>
            <a:pPr>
              <a:defRPr/>
            </a:pPr>
            <a:fld id="{FC3B3057-F4B4-4E00-951E-CAB96E66F934}" type="slidenum">
              <a:rPr lang="en-US" altLang="en-US"/>
              <a:pPr>
                <a:defRPr/>
              </a:pPr>
              <a:t>‹#›</a:t>
            </a:fld>
            <a:endParaRPr lang="en-US" altLang="en-US"/>
          </a:p>
        </p:txBody>
      </p:sp>
    </p:spTree>
    <p:extLst>
      <p:ext uri="{BB962C8B-B14F-4D97-AF65-F5344CB8AC3E}">
        <p14:creationId xmlns:p14="http://schemas.microsoft.com/office/powerpoint/2010/main" val="347158275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6" name="Slide Number Placeholder 10"/>
          <p:cNvSpPr>
            <a:spLocks noGrp="1" noChangeArrowheads="1"/>
          </p:cNvSpPr>
          <p:nvPr>
            <p:ph type="sldNum" sz="quarter" idx="11"/>
          </p:nvPr>
        </p:nvSpPr>
        <p:spPr/>
        <p:txBody>
          <a:bodyPr/>
          <a:lstStyle>
            <a:lvl1pPr>
              <a:defRPr smtClean="0"/>
            </a:lvl1pPr>
          </a:lstStyle>
          <a:p>
            <a:pPr>
              <a:defRPr/>
            </a:pPr>
            <a:fld id="{28466BA6-E4EC-4901-B6F3-570AB4D370D3}" type="slidenum">
              <a:rPr lang="en-US" altLang="en-US"/>
              <a:pPr>
                <a:defRPr/>
              </a:pPr>
              <a:t>‹#›</a:t>
            </a:fld>
            <a:endParaRPr lang="en-US" altLang="en-US"/>
          </a:p>
        </p:txBody>
      </p:sp>
    </p:spTree>
    <p:extLst>
      <p:ext uri="{BB962C8B-B14F-4D97-AF65-F5344CB8AC3E}">
        <p14:creationId xmlns:p14="http://schemas.microsoft.com/office/powerpoint/2010/main" val="91904035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992630" y="1143000"/>
            <a:ext cx="7589770" cy="2049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949698A0-B45D-4BC8-A206-6D4292EF1BED}" type="slidenum">
              <a:rPr lang="en-US" altLang="en-US"/>
              <a:pPr>
                <a:defRPr/>
              </a:pPr>
              <a:t>‹#›</a:t>
            </a:fld>
            <a:endParaRPr lang="en-US" altLang="en-US"/>
          </a:p>
        </p:txBody>
      </p:sp>
    </p:spTree>
    <p:extLst>
      <p:ext uri="{BB962C8B-B14F-4D97-AF65-F5344CB8AC3E}">
        <p14:creationId xmlns:p14="http://schemas.microsoft.com/office/powerpoint/2010/main" val="31231841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2895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08990" y="274638"/>
            <a:ext cx="3127010" cy="289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noChangeArrowheads="1"/>
          </p:cNvSpPr>
          <p:nvPr>
            <p:ph type="ftr" sz="quarter" idx="10"/>
          </p:nvPr>
        </p:nvSpPr>
        <p:spPr/>
        <p:txBody>
          <a:bodyPr/>
          <a:lstStyle>
            <a:lvl1pPr>
              <a:defRPr/>
            </a:lvl1pPr>
          </a:lstStyle>
          <a:p>
            <a:pPr>
              <a:defRPr/>
            </a:pPr>
            <a:r>
              <a:rPr lang="en-US"/>
              <a:t>Copyright © Cengage Learning. All rights reserved</a:t>
            </a:r>
          </a:p>
        </p:txBody>
      </p:sp>
      <p:sp>
        <p:nvSpPr>
          <p:cNvPr id="5" name="Slide Number Placeholder 10"/>
          <p:cNvSpPr>
            <a:spLocks noGrp="1" noChangeArrowheads="1"/>
          </p:cNvSpPr>
          <p:nvPr>
            <p:ph type="sldNum" sz="quarter" idx="11"/>
          </p:nvPr>
        </p:nvSpPr>
        <p:spPr/>
        <p:txBody>
          <a:bodyPr/>
          <a:lstStyle>
            <a:lvl1pPr>
              <a:defRPr smtClean="0"/>
            </a:lvl1pPr>
          </a:lstStyle>
          <a:p>
            <a:pPr>
              <a:defRPr/>
            </a:pPr>
            <a:fld id="{06D30A60-12E0-4231-8EE9-5FEFE7365B34}" type="slidenum">
              <a:rPr lang="en-US" altLang="en-US"/>
              <a:pPr>
                <a:defRPr/>
              </a:pPr>
              <a:t>‹#›</a:t>
            </a:fld>
            <a:endParaRPr lang="en-US" altLang="en-US"/>
          </a:p>
        </p:txBody>
      </p:sp>
    </p:spTree>
    <p:extLst>
      <p:ext uri="{BB962C8B-B14F-4D97-AF65-F5344CB8AC3E}">
        <p14:creationId xmlns:p14="http://schemas.microsoft.com/office/powerpoint/2010/main" val="232908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 Target="../slides/slide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 Target="../slides/slid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 Target="../slides/slide3.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 Target="../slides/slide3.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 Target="../slides/slide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 Target="../slides/slide3.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slide" Target="../slides/slide3.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1027"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1028"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1747"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1748"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15.1</a:t>
            </a:r>
          </a:p>
        </p:txBody>
      </p:sp>
      <p:sp>
        <p:nvSpPr>
          <p:cNvPr id="1032"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rPr>
              <a:t>Solubility</a:t>
            </a:r>
          </a:p>
        </p:txBody>
      </p:sp>
      <p:sp>
        <p:nvSpPr>
          <p:cNvPr id="31754"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1755"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6FCCA118-1C32-4C25-8953-ABB9C9511BFE}" type="slidenum">
              <a:rPr lang="en-US" altLang="en-US"/>
              <a:pPr>
                <a:defRPr/>
              </a:pPr>
              <a:t>‹#›</a:t>
            </a:fld>
            <a:endParaRPr lang="en-US" altLang="en-US"/>
          </a:p>
        </p:txBody>
      </p:sp>
      <p:sp>
        <p:nvSpPr>
          <p:cNvPr id="1035"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wipe(left)">
                                      <p:cBhvr>
                                        <p:cTn id="7" dur="5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8">
                                            <p:txEl>
                                              <p:pRg st="0" end="0"/>
                                            </p:txEl>
                                          </p:spTgt>
                                        </p:tgtEl>
                                        <p:attrNameLst>
                                          <p:attrName>style.visibility</p:attrName>
                                        </p:attrNameLst>
                                      </p:cBhvr>
                                      <p:to>
                                        <p:strVal val="visible"/>
                                      </p:to>
                                    </p:set>
                                    <p:animEffect transition="in" filter="wipe(left)">
                                      <p:cBhvr>
                                        <p:cTn id="12" dur="500"/>
                                        <p:tgtEl>
                                          <p:spTgt spid="31748">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1748">
                                            <p:txEl>
                                              <p:pRg st="1" end="1"/>
                                            </p:txEl>
                                          </p:spTgt>
                                        </p:tgtEl>
                                        <p:attrNameLst>
                                          <p:attrName>style.visibility</p:attrName>
                                        </p:attrNameLst>
                                      </p:cBhvr>
                                      <p:to>
                                        <p:strVal val="visible"/>
                                      </p:to>
                                    </p:set>
                                    <p:animEffect transition="in" filter="wipe(left)">
                                      <p:cBhvr>
                                        <p:cTn id="15" dur="500"/>
                                        <p:tgtEl>
                                          <p:spTgt spid="31748">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1748">
                                            <p:txEl>
                                              <p:pRg st="2" end="2"/>
                                            </p:txEl>
                                          </p:spTgt>
                                        </p:tgtEl>
                                        <p:attrNameLst>
                                          <p:attrName>style.visibility</p:attrName>
                                        </p:attrNameLst>
                                      </p:cBhvr>
                                      <p:to>
                                        <p:strVal val="visible"/>
                                      </p:to>
                                    </p:set>
                                    <p:animEffect transition="in" filter="wipe(left)">
                                      <p:cBhvr>
                                        <p:cTn id="18" dur="500"/>
                                        <p:tgtEl>
                                          <p:spTgt spid="31748">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1748">
                                            <p:txEl>
                                              <p:pRg st="3" end="3"/>
                                            </p:txEl>
                                          </p:spTgt>
                                        </p:tgtEl>
                                        <p:attrNameLst>
                                          <p:attrName>style.visibility</p:attrName>
                                        </p:attrNameLst>
                                      </p:cBhvr>
                                      <p:to>
                                        <p:strVal val="visible"/>
                                      </p:to>
                                    </p:set>
                                    <p:animEffect transition="in" filter="wipe(left)">
                                      <p:cBhvr>
                                        <p:cTn id="21" dur="500"/>
                                        <p:tgtEl>
                                          <p:spTgt spid="31748">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1748">
                                            <p:txEl>
                                              <p:pRg st="4" end="4"/>
                                            </p:txEl>
                                          </p:spTgt>
                                        </p:tgtEl>
                                        <p:attrNameLst>
                                          <p:attrName>style.visibility</p:attrName>
                                        </p:attrNameLst>
                                      </p:cBhvr>
                                      <p:to>
                                        <p:strVal val="visible"/>
                                      </p:to>
                                    </p:set>
                                    <p:animEffect transition="in" filter="wipe(left)">
                                      <p:cBhvr>
                                        <p:cTn id="24" dur="500"/>
                                        <p:tgtEl>
                                          <p:spTgt spid="317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8" grpId="0" build="p" autoUpdateAnimBg="0">
        <p:tmplLst>
          <p:tmpl lvl="1">
            <p:tnLst>
              <p:par>
                <p:cTn presetID="22" presetClass="entr" presetSubtype="8" fill="hold" nodeType="click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1748"/>
                        </p:tgtEl>
                        <p:attrNameLst>
                          <p:attrName>style.visibility</p:attrName>
                        </p:attrNameLst>
                      </p:cBhvr>
                      <p:to>
                        <p:strVal val="visible"/>
                      </p:to>
                    </p:set>
                    <p:animEffect transition="in" filter="wipe(left)">
                      <p:cBhvr>
                        <p:cTn dur="500"/>
                        <p:tgtEl>
                          <p:spTgt spid="31748"/>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2050"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2051"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2052"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2771"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2772"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15.2</a:t>
            </a:r>
          </a:p>
        </p:txBody>
      </p:sp>
      <p:sp>
        <p:nvSpPr>
          <p:cNvPr id="2056"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An Introduction</a:t>
            </a:r>
            <a:endParaRPr lang="en-US" altLang="en-US" sz="2400" b="1" baseline="0">
              <a:latin typeface="Arial" panose="020B0604020202020204" pitchFamily="34" charset="0"/>
            </a:endParaRPr>
          </a:p>
        </p:txBody>
      </p:sp>
      <p:sp>
        <p:nvSpPr>
          <p:cNvPr id="32778"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2779"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50C0CA28-278C-4186-849C-D9089D76804A}" type="slidenum">
              <a:rPr lang="en-US" altLang="en-US"/>
              <a:pPr>
                <a:defRPr/>
              </a:pPr>
              <a:t>‹#›</a:t>
            </a:fld>
            <a:endParaRPr lang="en-US" altLang="en-US"/>
          </a:p>
        </p:txBody>
      </p:sp>
      <p:sp>
        <p:nvSpPr>
          <p:cNvPr id="2059"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left)">
                                      <p:cBhvr>
                                        <p:cTn id="7" dur="500"/>
                                        <p:tgtEl>
                                          <p:spTgt spid="32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2">
                                            <p:txEl>
                                              <p:pRg st="0" end="0"/>
                                            </p:txEl>
                                          </p:spTgt>
                                        </p:tgtEl>
                                        <p:attrNameLst>
                                          <p:attrName>style.visibility</p:attrName>
                                        </p:attrNameLst>
                                      </p:cBhvr>
                                      <p:to>
                                        <p:strVal val="visible"/>
                                      </p:to>
                                    </p:set>
                                    <p:animEffect transition="in" filter="wipe(left)">
                                      <p:cBhvr>
                                        <p:cTn id="12" dur="500"/>
                                        <p:tgtEl>
                                          <p:spTgt spid="32772">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2772">
                                            <p:txEl>
                                              <p:pRg st="1" end="1"/>
                                            </p:txEl>
                                          </p:spTgt>
                                        </p:tgtEl>
                                        <p:attrNameLst>
                                          <p:attrName>style.visibility</p:attrName>
                                        </p:attrNameLst>
                                      </p:cBhvr>
                                      <p:to>
                                        <p:strVal val="visible"/>
                                      </p:to>
                                    </p:set>
                                    <p:animEffect transition="in" filter="wipe(left)">
                                      <p:cBhvr>
                                        <p:cTn id="15" dur="500"/>
                                        <p:tgtEl>
                                          <p:spTgt spid="32772">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2772">
                                            <p:txEl>
                                              <p:pRg st="2" end="2"/>
                                            </p:txEl>
                                          </p:spTgt>
                                        </p:tgtEl>
                                        <p:attrNameLst>
                                          <p:attrName>style.visibility</p:attrName>
                                        </p:attrNameLst>
                                      </p:cBhvr>
                                      <p:to>
                                        <p:strVal val="visible"/>
                                      </p:to>
                                    </p:set>
                                    <p:animEffect transition="in" filter="wipe(left)">
                                      <p:cBhvr>
                                        <p:cTn id="18" dur="500"/>
                                        <p:tgtEl>
                                          <p:spTgt spid="32772">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2772">
                                            <p:txEl>
                                              <p:pRg st="3" end="3"/>
                                            </p:txEl>
                                          </p:spTgt>
                                        </p:tgtEl>
                                        <p:attrNameLst>
                                          <p:attrName>style.visibility</p:attrName>
                                        </p:attrNameLst>
                                      </p:cBhvr>
                                      <p:to>
                                        <p:strVal val="visible"/>
                                      </p:to>
                                    </p:set>
                                    <p:animEffect transition="in" filter="wipe(left)">
                                      <p:cBhvr>
                                        <p:cTn id="21" dur="500"/>
                                        <p:tgtEl>
                                          <p:spTgt spid="32772">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2772">
                                            <p:txEl>
                                              <p:pRg st="4" end="4"/>
                                            </p:txEl>
                                          </p:spTgt>
                                        </p:tgtEl>
                                        <p:attrNameLst>
                                          <p:attrName>style.visibility</p:attrName>
                                        </p:attrNameLst>
                                      </p:cBhvr>
                                      <p:to>
                                        <p:strVal val="visible"/>
                                      </p:to>
                                    </p:set>
                                    <p:animEffect transition="in" filter="wipe(left)">
                                      <p:cBhvr>
                                        <p:cTn id="24" dur="500"/>
                                        <p:tgtEl>
                                          <p:spTgt spid="327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P spid="32772" grpId="0" build="p" autoUpdateAnimBg="0">
        <p:tmplLst>
          <p:tmpl lvl="1">
            <p:tnLst>
              <p:par>
                <p:cTn presetID="22" presetClass="entr" presetSubtype="8" fill="hold" nodeType="click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2772"/>
                        </p:tgtEl>
                        <p:attrNameLst>
                          <p:attrName>style.visibility</p:attrName>
                        </p:attrNameLst>
                      </p:cBhvr>
                      <p:to>
                        <p:strVal val="visible"/>
                      </p:to>
                    </p:set>
                    <p:animEffect transition="in" filter="wipe(left)">
                      <p:cBhvr>
                        <p:cTn dur="500"/>
                        <p:tgtEl>
                          <p:spTgt spid="32772"/>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3074"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075"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3076"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3795"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3796"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9"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15.3</a:t>
            </a:r>
          </a:p>
        </p:txBody>
      </p:sp>
      <p:sp>
        <p:nvSpPr>
          <p:cNvPr id="3080"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Mass Percent</a:t>
            </a:r>
            <a:endParaRPr lang="en-US" altLang="en-US" sz="2400" b="1" baseline="0">
              <a:latin typeface="Arial" panose="020B0604020202020204" pitchFamily="34" charset="0"/>
            </a:endParaRPr>
          </a:p>
        </p:txBody>
      </p:sp>
      <p:sp>
        <p:nvSpPr>
          <p:cNvPr id="33802"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3803"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7C15CF96-8055-4C00-BB29-4F00A8AA8269}" type="slidenum">
              <a:rPr lang="en-US" altLang="en-US"/>
              <a:pPr>
                <a:defRPr/>
              </a:pPr>
              <a:t>‹#›</a:t>
            </a:fld>
            <a:endParaRPr lang="en-US" altLang="en-US"/>
          </a:p>
        </p:txBody>
      </p:sp>
      <p:sp>
        <p:nvSpPr>
          <p:cNvPr id="3083"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wipe(left)">
                                      <p:cBhvr>
                                        <p:cTn id="7" dur="500"/>
                                        <p:tgtEl>
                                          <p:spTgt spid="33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6">
                                            <p:txEl>
                                              <p:pRg st="0" end="0"/>
                                            </p:txEl>
                                          </p:spTgt>
                                        </p:tgtEl>
                                        <p:attrNameLst>
                                          <p:attrName>style.visibility</p:attrName>
                                        </p:attrNameLst>
                                      </p:cBhvr>
                                      <p:to>
                                        <p:strVal val="visible"/>
                                      </p:to>
                                    </p:set>
                                    <p:animEffect transition="in" filter="wipe(left)">
                                      <p:cBhvr>
                                        <p:cTn id="12" dur="500"/>
                                        <p:tgtEl>
                                          <p:spTgt spid="3379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3796">
                                            <p:txEl>
                                              <p:pRg st="1" end="1"/>
                                            </p:txEl>
                                          </p:spTgt>
                                        </p:tgtEl>
                                        <p:attrNameLst>
                                          <p:attrName>style.visibility</p:attrName>
                                        </p:attrNameLst>
                                      </p:cBhvr>
                                      <p:to>
                                        <p:strVal val="visible"/>
                                      </p:to>
                                    </p:set>
                                    <p:animEffect transition="in" filter="wipe(left)">
                                      <p:cBhvr>
                                        <p:cTn id="15" dur="500"/>
                                        <p:tgtEl>
                                          <p:spTgt spid="3379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3796">
                                            <p:txEl>
                                              <p:pRg st="2" end="2"/>
                                            </p:txEl>
                                          </p:spTgt>
                                        </p:tgtEl>
                                        <p:attrNameLst>
                                          <p:attrName>style.visibility</p:attrName>
                                        </p:attrNameLst>
                                      </p:cBhvr>
                                      <p:to>
                                        <p:strVal val="visible"/>
                                      </p:to>
                                    </p:set>
                                    <p:animEffect transition="in" filter="wipe(left)">
                                      <p:cBhvr>
                                        <p:cTn id="18" dur="500"/>
                                        <p:tgtEl>
                                          <p:spTgt spid="3379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3796">
                                            <p:txEl>
                                              <p:pRg st="3" end="3"/>
                                            </p:txEl>
                                          </p:spTgt>
                                        </p:tgtEl>
                                        <p:attrNameLst>
                                          <p:attrName>style.visibility</p:attrName>
                                        </p:attrNameLst>
                                      </p:cBhvr>
                                      <p:to>
                                        <p:strVal val="visible"/>
                                      </p:to>
                                    </p:set>
                                    <p:animEffect transition="in" filter="wipe(left)">
                                      <p:cBhvr>
                                        <p:cTn id="21" dur="500"/>
                                        <p:tgtEl>
                                          <p:spTgt spid="3379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3796">
                                            <p:txEl>
                                              <p:pRg st="4" end="4"/>
                                            </p:txEl>
                                          </p:spTgt>
                                        </p:tgtEl>
                                        <p:attrNameLst>
                                          <p:attrName>style.visibility</p:attrName>
                                        </p:attrNameLst>
                                      </p:cBhvr>
                                      <p:to>
                                        <p:strVal val="visible"/>
                                      </p:to>
                                    </p:set>
                                    <p:animEffect transition="in" filter="wipe(left)">
                                      <p:cBhvr>
                                        <p:cTn id="24" dur="5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P spid="33796" grpId="0" build="p" autoUpdateAnimBg="0">
        <p:tmplLst>
          <p:tmpl lvl="1">
            <p:tnLst>
              <p:par>
                <p:cTn presetID="22" presetClass="entr" presetSubtype="8" fill="hold" nodeType="click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3796"/>
                        </p:tgtEl>
                        <p:attrNameLst>
                          <p:attrName>style.visibility</p:attrName>
                        </p:attrNameLst>
                      </p:cBhvr>
                      <p:to>
                        <p:strVal val="visible"/>
                      </p:to>
                    </p:set>
                    <p:animEffect transition="in" filter="wipe(left)">
                      <p:cBhvr>
                        <p:cTn dur="500"/>
                        <p:tgtEl>
                          <p:spTgt spid="33796"/>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4098"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4099"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4100"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4819"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4820"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3"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15.4</a:t>
            </a:r>
          </a:p>
        </p:txBody>
      </p:sp>
      <p:sp>
        <p:nvSpPr>
          <p:cNvPr id="4104"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Molarity</a:t>
            </a:r>
            <a:endParaRPr lang="en-US" altLang="en-US" sz="2400" b="1" baseline="0">
              <a:latin typeface="Arial" panose="020B0604020202020204" pitchFamily="34" charset="0"/>
            </a:endParaRPr>
          </a:p>
        </p:txBody>
      </p:sp>
      <p:sp>
        <p:nvSpPr>
          <p:cNvPr id="34826"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4827"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03059448-BE89-4BE8-976D-400BD4901506}" type="slidenum">
              <a:rPr lang="en-US" altLang="en-US"/>
              <a:pPr>
                <a:defRPr/>
              </a:pPr>
              <a:t>‹#›</a:t>
            </a:fld>
            <a:endParaRPr lang="en-US" altLang="en-US"/>
          </a:p>
        </p:txBody>
      </p:sp>
      <p:sp>
        <p:nvSpPr>
          <p:cNvPr id="4107"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wipe(left)">
                                      <p:cBhvr>
                                        <p:cTn id="7" dur="500"/>
                                        <p:tgtEl>
                                          <p:spTgt spid="34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0">
                                            <p:txEl>
                                              <p:pRg st="0" end="0"/>
                                            </p:txEl>
                                          </p:spTgt>
                                        </p:tgtEl>
                                        <p:attrNameLst>
                                          <p:attrName>style.visibility</p:attrName>
                                        </p:attrNameLst>
                                      </p:cBhvr>
                                      <p:to>
                                        <p:strVal val="visible"/>
                                      </p:to>
                                    </p:set>
                                    <p:animEffect transition="in" filter="wipe(left)">
                                      <p:cBhvr>
                                        <p:cTn id="12" dur="500"/>
                                        <p:tgtEl>
                                          <p:spTgt spid="34820">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4820">
                                            <p:txEl>
                                              <p:pRg st="1" end="1"/>
                                            </p:txEl>
                                          </p:spTgt>
                                        </p:tgtEl>
                                        <p:attrNameLst>
                                          <p:attrName>style.visibility</p:attrName>
                                        </p:attrNameLst>
                                      </p:cBhvr>
                                      <p:to>
                                        <p:strVal val="visible"/>
                                      </p:to>
                                    </p:set>
                                    <p:animEffect transition="in" filter="wipe(left)">
                                      <p:cBhvr>
                                        <p:cTn id="15" dur="500"/>
                                        <p:tgtEl>
                                          <p:spTgt spid="34820">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4820">
                                            <p:txEl>
                                              <p:pRg st="2" end="2"/>
                                            </p:txEl>
                                          </p:spTgt>
                                        </p:tgtEl>
                                        <p:attrNameLst>
                                          <p:attrName>style.visibility</p:attrName>
                                        </p:attrNameLst>
                                      </p:cBhvr>
                                      <p:to>
                                        <p:strVal val="visible"/>
                                      </p:to>
                                    </p:set>
                                    <p:animEffect transition="in" filter="wipe(left)">
                                      <p:cBhvr>
                                        <p:cTn id="18" dur="500"/>
                                        <p:tgtEl>
                                          <p:spTgt spid="34820">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4820">
                                            <p:txEl>
                                              <p:pRg st="3" end="3"/>
                                            </p:txEl>
                                          </p:spTgt>
                                        </p:tgtEl>
                                        <p:attrNameLst>
                                          <p:attrName>style.visibility</p:attrName>
                                        </p:attrNameLst>
                                      </p:cBhvr>
                                      <p:to>
                                        <p:strVal val="visible"/>
                                      </p:to>
                                    </p:set>
                                    <p:animEffect transition="in" filter="wipe(left)">
                                      <p:cBhvr>
                                        <p:cTn id="21" dur="500"/>
                                        <p:tgtEl>
                                          <p:spTgt spid="34820">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4820">
                                            <p:txEl>
                                              <p:pRg st="4" end="4"/>
                                            </p:txEl>
                                          </p:spTgt>
                                        </p:tgtEl>
                                        <p:attrNameLst>
                                          <p:attrName>style.visibility</p:attrName>
                                        </p:attrNameLst>
                                      </p:cBhvr>
                                      <p:to>
                                        <p:strVal val="visible"/>
                                      </p:to>
                                    </p:set>
                                    <p:animEffect transition="in" filter="wipe(left)">
                                      <p:cBhvr>
                                        <p:cTn id="24" dur="500"/>
                                        <p:tgtEl>
                                          <p:spTgt spid="348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utoUpdateAnimBg="0"/>
      <p:bldP spid="34820" grpId="0" build="p" autoUpdateAnimBg="0">
        <p:tmplLst>
          <p:tmpl lvl="1">
            <p:tnLst>
              <p:par>
                <p:cTn presetID="22" presetClass="entr" presetSubtype="8" fill="hold" nodeType="click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4820"/>
                        </p:tgtEl>
                        <p:attrNameLst>
                          <p:attrName>style.visibility</p:attrName>
                        </p:attrNameLst>
                      </p:cBhvr>
                      <p:to>
                        <p:strVal val="visible"/>
                      </p:to>
                    </p:set>
                    <p:animEffect transition="in" filter="wipe(left)">
                      <p:cBhvr>
                        <p:cTn dur="500"/>
                        <p:tgtEl>
                          <p:spTgt spid="34820"/>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5122"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5123"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5124"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5843"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5844"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7"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15.5</a:t>
            </a:r>
          </a:p>
        </p:txBody>
      </p:sp>
      <p:sp>
        <p:nvSpPr>
          <p:cNvPr id="5128"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Dilution</a:t>
            </a:r>
            <a:endParaRPr lang="en-US" altLang="en-US" sz="2400" b="1" baseline="0">
              <a:latin typeface="Arial" panose="020B0604020202020204" pitchFamily="34" charset="0"/>
            </a:endParaRPr>
          </a:p>
        </p:txBody>
      </p:sp>
      <p:sp>
        <p:nvSpPr>
          <p:cNvPr id="35850"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5851"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C65699DB-812E-4BB6-9EBB-DFB9DFBC86A3}" type="slidenum">
              <a:rPr lang="en-US" altLang="en-US"/>
              <a:pPr>
                <a:defRPr/>
              </a:pPr>
              <a:t>‹#›</a:t>
            </a:fld>
            <a:endParaRPr lang="en-US" altLang="en-US"/>
          </a:p>
        </p:txBody>
      </p:sp>
      <p:sp>
        <p:nvSpPr>
          <p:cNvPr id="5131"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wipe(left)">
                                      <p:cBhvr>
                                        <p:cTn id="7" dur="500"/>
                                        <p:tgtEl>
                                          <p:spTgt spid="358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4">
                                            <p:txEl>
                                              <p:pRg st="0" end="0"/>
                                            </p:txEl>
                                          </p:spTgt>
                                        </p:tgtEl>
                                        <p:attrNameLst>
                                          <p:attrName>style.visibility</p:attrName>
                                        </p:attrNameLst>
                                      </p:cBhvr>
                                      <p:to>
                                        <p:strVal val="visible"/>
                                      </p:to>
                                    </p:set>
                                    <p:animEffect transition="in" filter="wipe(left)">
                                      <p:cBhvr>
                                        <p:cTn id="12" dur="500"/>
                                        <p:tgtEl>
                                          <p:spTgt spid="35844">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5844">
                                            <p:txEl>
                                              <p:pRg st="1" end="1"/>
                                            </p:txEl>
                                          </p:spTgt>
                                        </p:tgtEl>
                                        <p:attrNameLst>
                                          <p:attrName>style.visibility</p:attrName>
                                        </p:attrNameLst>
                                      </p:cBhvr>
                                      <p:to>
                                        <p:strVal val="visible"/>
                                      </p:to>
                                    </p:set>
                                    <p:animEffect transition="in" filter="wipe(left)">
                                      <p:cBhvr>
                                        <p:cTn id="15" dur="500"/>
                                        <p:tgtEl>
                                          <p:spTgt spid="35844">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5844">
                                            <p:txEl>
                                              <p:pRg st="2" end="2"/>
                                            </p:txEl>
                                          </p:spTgt>
                                        </p:tgtEl>
                                        <p:attrNameLst>
                                          <p:attrName>style.visibility</p:attrName>
                                        </p:attrNameLst>
                                      </p:cBhvr>
                                      <p:to>
                                        <p:strVal val="visible"/>
                                      </p:to>
                                    </p:set>
                                    <p:animEffect transition="in" filter="wipe(left)">
                                      <p:cBhvr>
                                        <p:cTn id="18" dur="500"/>
                                        <p:tgtEl>
                                          <p:spTgt spid="35844">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5844">
                                            <p:txEl>
                                              <p:pRg st="3" end="3"/>
                                            </p:txEl>
                                          </p:spTgt>
                                        </p:tgtEl>
                                        <p:attrNameLst>
                                          <p:attrName>style.visibility</p:attrName>
                                        </p:attrNameLst>
                                      </p:cBhvr>
                                      <p:to>
                                        <p:strVal val="visible"/>
                                      </p:to>
                                    </p:set>
                                    <p:animEffect transition="in" filter="wipe(left)">
                                      <p:cBhvr>
                                        <p:cTn id="21" dur="500"/>
                                        <p:tgtEl>
                                          <p:spTgt spid="35844">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5844">
                                            <p:txEl>
                                              <p:pRg st="4" end="4"/>
                                            </p:txEl>
                                          </p:spTgt>
                                        </p:tgtEl>
                                        <p:attrNameLst>
                                          <p:attrName>style.visibility</p:attrName>
                                        </p:attrNameLst>
                                      </p:cBhvr>
                                      <p:to>
                                        <p:strVal val="visible"/>
                                      </p:to>
                                    </p:set>
                                    <p:animEffect transition="in" filter="wipe(left)">
                                      <p:cBhvr>
                                        <p:cTn id="24" dur="500"/>
                                        <p:tgtEl>
                                          <p:spTgt spid="358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P spid="35844" grpId="0" build="p" autoUpdateAnimBg="0">
        <p:tmplLst>
          <p:tmpl lvl="1">
            <p:tnLst>
              <p:par>
                <p:cTn presetID="22" presetClass="entr" presetSubtype="8" fill="hold" nodeType="click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5844"/>
                        </p:tgtEl>
                        <p:attrNameLst>
                          <p:attrName>style.visibility</p:attrName>
                        </p:attrNameLst>
                      </p:cBhvr>
                      <p:to>
                        <p:strVal val="visible"/>
                      </p:to>
                    </p:set>
                    <p:animEffect transition="in" filter="wipe(left)">
                      <p:cBhvr>
                        <p:cTn dur="500"/>
                        <p:tgtEl>
                          <p:spTgt spid="35844"/>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6146"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6147"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6148"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6867"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6868"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1"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15.6</a:t>
            </a:r>
          </a:p>
        </p:txBody>
      </p:sp>
      <p:sp>
        <p:nvSpPr>
          <p:cNvPr id="6152"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Stoichiometry of Solution Reactions</a:t>
            </a:r>
            <a:endParaRPr lang="en-US" altLang="en-US" sz="2400" b="1" baseline="0">
              <a:latin typeface="Arial" panose="020B0604020202020204" pitchFamily="34" charset="0"/>
            </a:endParaRPr>
          </a:p>
        </p:txBody>
      </p:sp>
      <p:sp>
        <p:nvSpPr>
          <p:cNvPr id="36874"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6875"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C6D2FFBA-C07B-4834-A76C-38D77F031F85}" type="slidenum">
              <a:rPr lang="en-US" altLang="en-US"/>
              <a:pPr>
                <a:defRPr/>
              </a:pPr>
              <a:t>‹#›</a:t>
            </a:fld>
            <a:endParaRPr lang="en-US" altLang="en-US"/>
          </a:p>
        </p:txBody>
      </p:sp>
      <p:sp>
        <p:nvSpPr>
          <p:cNvPr id="6155"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 id="2147484153" r:id="rId10"/>
    <p:sldLayoutId id="214748415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wipe(left)">
                                      <p:cBhvr>
                                        <p:cTn id="7" dur="500"/>
                                        <p:tgtEl>
                                          <p:spTgt spid="36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8">
                                            <p:txEl>
                                              <p:pRg st="0" end="0"/>
                                            </p:txEl>
                                          </p:spTgt>
                                        </p:tgtEl>
                                        <p:attrNameLst>
                                          <p:attrName>style.visibility</p:attrName>
                                        </p:attrNameLst>
                                      </p:cBhvr>
                                      <p:to>
                                        <p:strVal val="visible"/>
                                      </p:to>
                                    </p:set>
                                    <p:animEffect transition="in" filter="wipe(left)">
                                      <p:cBhvr>
                                        <p:cTn id="12" dur="500"/>
                                        <p:tgtEl>
                                          <p:spTgt spid="36868">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6868">
                                            <p:txEl>
                                              <p:pRg st="1" end="1"/>
                                            </p:txEl>
                                          </p:spTgt>
                                        </p:tgtEl>
                                        <p:attrNameLst>
                                          <p:attrName>style.visibility</p:attrName>
                                        </p:attrNameLst>
                                      </p:cBhvr>
                                      <p:to>
                                        <p:strVal val="visible"/>
                                      </p:to>
                                    </p:set>
                                    <p:animEffect transition="in" filter="wipe(left)">
                                      <p:cBhvr>
                                        <p:cTn id="15" dur="500"/>
                                        <p:tgtEl>
                                          <p:spTgt spid="36868">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6868">
                                            <p:txEl>
                                              <p:pRg st="2" end="2"/>
                                            </p:txEl>
                                          </p:spTgt>
                                        </p:tgtEl>
                                        <p:attrNameLst>
                                          <p:attrName>style.visibility</p:attrName>
                                        </p:attrNameLst>
                                      </p:cBhvr>
                                      <p:to>
                                        <p:strVal val="visible"/>
                                      </p:to>
                                    </p:set>
                                    <p:animEffect transition="in" filter="wipe(left)">
                                      <p:cBhvr>
                                        <p:cTn id="18" dur="500"/>
                                        <p:tgtEl>
                                          <p:spTgt spid="36868">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6868">
                                            <p:txEl>
                                              <p:pRg st="3" end="3"/>
                                            </p:txEl>
                                          </p:spTgt>
                                        </p:tgtEl>
                                        <p:attrNameLst>
                                          <p:attrName>style.visibility</p:attrName>
                                        </p:attrNameLst>
                                      </p:cBhvr>
                                      <p:to>
                                        <p:strVal val="visible"/>
                                      </p:to>
                                    </p:set>
                                    <p:animEffect transition="in" filter="wipe(left)">
                                      <p:cBhvr>
                                        <p:cTn id="21" dur="500"/>
                                        <p:tgtEl>
                                          <p:spTgt spid="36868">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6868">
                                            <p:txEl>
                                              <p:pRg st="4" end="4"/>
                                            </p:txEl>
                                          </p:spTgt>
                                        </p:tgtEl>
                                        <p:attrNameLst>
                                          <p:attrName>style.visibility</p:attrName>
                                        </p:attrNameLst>
                                      </p:cBhvr>
                                      <p:to>
                                        <p:strVal val="visible"/>
                                      </p:to>
                                    </p:set>
                                    <p:animEffect transition="in" filter="wipe(left)">
                                      <p:cBhvr>
                                        <p:cTn id="24" dur="500"/>
                                        <p:tgtEl>
                                          <p:spTgt spid="368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utoUpdateAnimBg="0"/>
      <p:bldP spid="36868" grpId="0" build="p" autoUpdateAnimBg="0">
        <p:tmplLst>
          <p:tmpl lvl="1">
            <p:tnLst>
              <p:par>
                <p:cTn presetID="22" presetClass="entr" presetSubtype="8" fill="hold" nodeType="click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6868"/>
                        </p:tgtEl>
                        <p:attrNameLst>
                          <p:attrName>style.visibility</p:attrName>
                        </p:attrNameLst>
                      </p:cBhvr>
                      <p:to>
                        <p:strVal val="visible"/>
                      </p:to>
                    </p:set>
                    <p:animEffect transition="in" filter="wipe(left)">
                      <p:cBhvr>
                        <p:cTn dur="500"/>
                        <p:tgtEl>
                          <p:spTgt spid="36868"/>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7170"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7171"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7172"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7891"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892"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5"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15.7</a:t>
            </a:r>
          </a:p>
        </p:txBody>
      </p:sp>
      <p:sp>
        <p:nvSpPr>
          <p:cNvPr id="7176"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Neutralization Reactions</a:t>
            </a:r>
            <a:endParaRPr lang="en-US" altLang="en-US" sz="2400" b="1" baseline="0">
              <a:latin typeface="Arial" panose="020B0604020202020204" pitchFamily="34" charset="0"/>
            </a:endParaRPr>
          </a:p>
        </p:txBody>
      </p:sp>
      <p:sp>
        <p:nvSpPr>
          <p:cNvPr id="37898"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7899"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5B8BFA77-2D4C-480B-9E33-72456034B12C}" type="slidenum">
              <a:rPr lang="en-US" altLang="en-US"/>
              <a:pPr>
                <a:defRPr/>
              </a:pPr>
              <a:t>‹#›</a:t>
            </a:fld>
            <a:endParaRPr lang="en-US" altLang="en-US"/>
          </a:p>
        </p:txBody>
      </p:sp>
      <p:sp>
        <p:nvSpPr>
          <p:cNvPr id="7179"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wipe(left)">
                                      <p:cBhvr>
                                        <p:cTn id="7" dur="500"/>
                                        <p:tgtEl>
                                          <p:spTgt spid="37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2">
                                            <p:txEl>
                                              <p:pRg st="0" end="0"/>
                                            </p:txEl>
                                          </p:spTgt>
                                        </p:tgtEl>
                                        <p:attrNameLst>
                                          <p:attrName>style.visibility</p:attrName>
                                        </p:attrNameLst>
                                      </p:cBhvr>
                                      <p:to>
                                        <p:strVal val="visible"/>
                                      </p:to>
                                    </p:set>
                                    <p:animEffect transition="in" filter="wipe(left)">
                                      <p:cBhvr>
                                        <p:cTn id="12" dur="500"/>
                                        <p:tgtEl>
                                          <p:spTgt spid="37892">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7892">
                                            <p:txEl>
                                              <p:pRg st="1" end="1"/>
                                            </p:txEl>
                                          </p:spTgt>
                                        </p:tgtEl>
                                        <p:attrNameLst>
                                          <p:attrName>style.visibility</p:attrName>
                                        </p:attrNameLst>
                                      </p:cBhvr>
                                      <p:to>
                                        <p:strVal val="visible"/>
                                      </p:to>
                                    </p:set>
                                    <p:animEffect transition="in" filter="wipe(left)">
                                      <p:cBhvr>
                                        <p:cTn id="15" dur="500"/>
                                        <p:tgtEl>
                                          <p:spTgt spid="37892">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7892">
                                            <p:txEl>
                                              <p:pRg st="2" end="2"/>
                                            </p:txEl>
                                          </p:spTgt>
                                        </p:tgtEl>
                                        <p:attrNameLst>
                                          <p:attrName>style.visibility</p:attrName>
                                        </p:attrNameLst>
                                      </p:cBhvr>
                                      <p:to>
                                        <p:strVal val="visible"/>
                                      </p:to>
                                    </p:set>
                                    <p:animEffect transition="in" filter="wipe(left)">
                                      <p:cBhvr>
                                        <p:cTn id="18" dur="500"/>
                                        <p:tgtEl>
                                          <p:spTgt spid="37892">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7892">
                                            <p:txEl>
                                              <p:pRg st="3" end="3"/>
                                            </p:txEl>
                                          </p:spTgt>
                                        </p:tgtEl>
                                        <p:attrNameLst>
                                          <p:attrName>style.visibility</p:attrName>
                                        </p:attrNameLst>
                                      </p:cBhvr>
                                      <p:to>
                                        <p:strVal val="visible"/>
                                      </p:to>
                                    </p:set>
                                    <p:animEffect transition="in" filter="wipe(left)">
                                      <p:cBhvr>
                                        <p:cTn id="21" dur="500"/>
                                        <p:tgtEl>
                                          <p:spTgt spid="37892">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7892">
                                            <p:txEl>
                                              <p:pRg st="4" end="4"/>
                                            </p:txEl>
                                          </p:spTgt>
                                        </p:tgtEl>
                                        <p:attrNameLst>
                                          <p:attrName>style.visibility</p:attrName>
                                        </p:attrNameLst>
                                      </p:cBhvr>
                                      <p:to>
                                        <p:strVal val="visible"/>
                                      </p:to>
                                    </p:set>
                                    <p:animEffect transition="in" filter="wipe(left)">
                                      <p:cBhvr>
                                        <p:cTn id="24"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utoUpdateAnimBg="0"/>
      <p:bldP spid="37892" grpId="0" build="p" autoUpdateAnimBg="0">
        <p:tmplLst>
          <p:tmpl lvl="1">
            <p:tnLst>
              <p:par>
                <p:cTn presetID="22" presetClass="entr" presetSubtype="8" fill="hold" nodeType="click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7892"/>
                        </p:tgtEl>
                        <p:attrNameLst>
                          <p:attrName>style.visibility</p:attrName>
                        </p:attrNameLst>
                      </p:cBhvr>
                      <p:to>
                        <p:strVal val="visible"/>
                      </p:to>
                    </p:set>
                    <p:animEffect transition="in" filter="wipe(left)">
                      <p:cBhvr>
                        <p:cTn dur="500"/>
                        <p:tgtEl>
                          <p:spTgt spid="37892"/>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8194" name="Rectangle 20"/>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8195" name="Rectangle 18"/>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8196" name="Rectangle 19"/>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38915" name="Rectangle 3"/>
          <p:cNvSpPr>
            <a:spLocks noGrp="1" noChangeArrowheads="1"/>
          </p:cNvSpPr>
          <p:nvPr>
            <p:ph type="title"/>
          </p:nvPr>
        </p:nvSpPr>
        <p:spPr bwMode="auto">
          <a:xfrm>
            <a:off x="609600" y="1143000"/>
            <a:ext cx="1097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8916" name="Rectangle 4"/>
          <p:cNvSpPr>
            <a:spLocks noGrp="1" noChangeArrowheads="1"/>
          </p:cNvSpPr>
          <p:nvPr>
            <p:ph type="body" idx="1"/>
          </p:nvPr>
        </p:nvSpPr>
        <p:spPr bwMode="auto">
          <a:xfrm>
            <a:off x="609600" y="17526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9" name="Text Box 8"/>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Section 15.8</a:t>
            </a:r>
          </a:p>
        </p:txBody>
      </p:sp>
      <p:sp>
        <p:nvSpPr>
          <p:cNvPr id="8200" name="Text Box 9"/>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Solution Composition: Normality</a:t>
            </a:r>
            <a:endParaRPr lang="en-US" altLang="en-US" sz="2400" b="1" baseline="0">
              <a:latin typeface="Arial" panose="020B0604020202020204" pitchFamily="34" charset="0"/>
            </a:endParaRPr>
          </a:p>
        </p:txBody>
      </p:sp>
      <p:sp>
        <p:nvSpPr>
          <p:cNvPr id="38922" name="Rectangle 10"/>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38923" name="Rectangle 11"/>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1EB85B34-E6BD-4FAA-A4AB-589008A88CCC}" type="slidenum">
              <a:rPr lang="en-US" altLang="en-US"/>
              <a:pPr>
                <a:defRPr/>
              </a:pPr>
              <a:t>‹#›</a:t>
            </a:fld>
            <a:endParaRPr lang="en-US" altLang="en-US"/>
          </a:p>
        </p:txBody>
      </p:sp>
      <p:sp>
        <p:nvSpPr>
          <p:cNvPr id="8203" name="Text Box 17">
            <a:hlinkClick r:id="rId13" action="ppaction://hlinksldjump"/>
          </p:cNvPr>
          <p:cNvSpPr txBox="1">
            <a:spLocks noChangeArrowheads="1"/>
          </p:cNvSpPr>
          <p:nvPr userDrawn="1"/>
        </p:nvSpPr>
        <p:spPr bwMode="auto">
          <a:xfrm>
            <a:off x="10871200" y="6400800"/>
            <a:ext cx="13208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r">
              <a:spcBef>
                <a:spcPct val="50000"/>
              </a:spcBef>
            </a:pPr>
            <a:r>
              <a:rPr lang="en-US" altLang="en-US" sz="1000">
                <a:latin typeface="Arial Unicode MS" pitchFamily="34" charset="-128"/>
                <a:hlinkClick r:id="rId13" action="ppaction://hlinksldjump"/>
              </a:rPr>
              <a:t>Return to TOC</a:t>
            </a:r>
            <a:endParaRPr lang="en-US" altLang="en-US" sz="100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915"/>
                                        </p:tgtEl>
                                        <p:attrNameLst>
                                          <p:attrName>style.visibility</p:attrName>
                                        </p:attrNameLst>
                                      </p:cBhvr>
                                      <p:to>
                                        <p:strVal val="visible"/>
                                      </p:to>
                                    </p:set>
                                    <p:animEffect transition="in" filter="wipe(left)">
                                      <p:cBhvr>
                                        <p:cTn id="7" dur="500"/>
                                        <p:tgtEl>
                                          <p:spTgt spid="38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6">
                                            <p:txEl>
                                              <p:pRg st="0" end="0"/>
                                            </p:txEl>
                                          </p:spTgt>
                                        </p:tgtEl>
                                        <p:attrNameLst>
                                          <p:attrName>style.visibility</p:attrName>
                                        </p:attrNameLst>
                                      </p:cBhvr>
                                      <p:to>
                                        <p:strVal val="visible"/>
                                      </p:to>
                                    </p:set>
                                    <p:animEffect transition="in" filter="wipe(left)">
                                      <p:cBhvr>
                                        <p:cTn id="12" dur="500"/>
                                        <p:tgtEl>
                                          <p:spTgt spid="3891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8916">
                                            <p:txEl>
                                              <p:pRg st="1" end="1"/>
                                            </p:txEl>
                                          </p:spTgt>
                                        </p:tgtEl>
                                        <p:attrNameLst>
                                          <p:attrName>style.visibility</p:attrName>
                                        </p:attrNameLst>
                                      </p:cBhvr>
                                      <p:to>
                                        <p:strVal val="visible"/>
                                      </p:to>
                                    </p:set>
                                    <p:animEffect transition="in" filter="wipe(left)">
                                      <p:cBhvr>
                                        <p:cTn id="15" dur="500"/>
                                        <p:tgtEl>
                                          <p:spTgt spid="3891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8916">
                                            <p:txEl>
                                              <p:pRg st="2" end="2"/>
                                            </p:txEl>
                                          </p:spTgt>
                                        </p:tgtEl>
                                        <p:attrNameLst>
                                          <p:attrName>style.visibility</p:attrName>
                                        </p:attrNameLst>
                                      </p:cBhvr>
                                      <p:to>
                                        <p:strVal val="visible"/>
                                      </p:to>
                                    </p:set>
                                    <p:animEffect transition="in" filter="wipe(left)">
                                      <p:cBhvr>
                                        <p:cTn id="18" dur="500"/>
                                        <p:tgtEl>
                                          <p:spTgt spid="3891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8916">
                                            <p:txEl>
                                              <p:pRg st="3" end="3"/>
                                            </p:txEl>
                                          </p:spTgt>
                                        </p:tgtEl>
                                        <p:attrNameLst>
                                          <p:attrName>style.visibility</p:attrName>
                                        </p:attrNameLst>
                                      </p:cBhvr>
                                      <p:to>
                                        <p:strVal val="visible"/>
                                      </p:to>
                                    </p:set>
                                    <p:animEffect transition="in" filter="wipe(left)">
                                      <p:cBhvr>
                                        <p:cTn id="21" dur="500"/>
                                        <p:tgtEl>
                                          <p:spTgt spid="3891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8916">
                                            <p:txEl>
                                              <p:pRg st="4" end="4"/>
                                            </p:txEl>
                                          </p:spTgt>
                                        </p:tgtEl>
                                        <p:attrNameLst>
                                          <p:attrName>style.visibility</p:attrName>
                                        </p:attrNameLst>
                                      </p:cBhvr>
                                      <p:to>
                                        <p:strVal val="visible"/>
                                      </p:to>
                                    </p:set>
                                    <p:animEffect transition="in" filter="wipe(left)">
                                      <p:cBhvr>
                                        <p:cTn id="24" dur="500"/>
                                        <p:tgtEl>
                                          <p:spTgt spid="389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16" grpId="0" build="p" autoUpdateAnimBg="0">
        <p:tmplLst>
          <p:tmpl lvl="1">
            <p:tnLst>
              <p:par>
                <p:cTn presetID="22" presetClass="entr" presetSubtype="8" fill="hold" nodeType="click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8916"/>
                        </p:tgtEl>
                        <p:attrNameLst>
                          <p:attrName>style.visibility</p:attrName>
                        </p:attrNameLst>
                      </p:cBhvr>
                      <p:to>
                        <p:strVal val="visible"/>
                      </p:to>
                    </p:set>
                    <p:animEffect transition="in" filter="wipe(left)">
                      <p:cBhvr>
                        <p:cTn dur="500"/>
                        <p:tgtEl>
                          <p:spTgt spid="38916"/>
                        </p:tgtEl>
                      </p:cBhvr>
                    </p:animEffect>
                  </p:childTnLst>
                </p:cTn>
              </p:par>
            </p:tnLst>
          </p:tmpl>
        </p:tmplLst>
      </p:bldP>
    </p:bldLst>
  </p:timing>
  <p:hf sldNum="0" hdr="0" ftr="0" dt="0"/>
  <p:txStyles>
    <p:titleStyle>
      <a:lvl1pPr algn="l" rtl="0" eaLnBrk="0" fontAlgn="base" hangingPunct="0">
        <a:spcBef>
          <a:spcPct val="0"/>
        </a:spcBef>
        <a:spcAft>
          <a:spcPct val="0"/>
        </a:spcAft>
        <a:defRPr sz="2400" b="1">
          <a:solidFill>
            <a:srgbClr val="991B1E"/>
          </a:solidFill>
          <a:latin typeface="+mj-lt"/>
          <a:ea typeface="+mj-ea"/>
          <a:cs typeface="+mj-cs"/>
        </a:defRPr>
      </a:lvl1pPr>
      <a:lvl2pPr algn="l" rtl="0" eaLnBrk="0" fontAlgn="base" hangingPunct="0">
        <a:spcBef>
          <a:spcPct val="0"/>
        </a:spcBef>
        <a:spcAft>
          <a:spcPct val="0"/>
        </a:spcAft>
        <a:defRPr sz="2400" b="1">
          <a:solidFill>
            <a:srgbClr val="991B1E"/>
          </a:solidFill>
          <a:latin typeface="Arial" charset="0"/>
        </a:defRPr>
      </a:lvl2pPr>
      <a:lvl3pPr algn="l" rtl="0" eaLnBrk="0" fontAlgn="base" hangingPunct="0">
        <a:spcBef>
          <a:spcPct val="0"/>
        </a:spcBef>
        <a:spcAft>
          <a:spcPct val="0"/>
        </a:spcAft>
        <a:defRPr sz="2400" b="1">
          <a:solidFill>
            <a:srgbClr val="991B1E"/>
          </a:solidFill>
          <a:latin typeface="Arial" charset="0"/>
        </a:defRPr>
      </a:lvl3pPr>
      <a:lvl4pPr algn="l" rtl="0" eaLnBrk="0" fontAlgn="base" hangingPunct="0">
        <a:spcBef>
          <a:spcPct val="0"/>
        </a:spcBef>
        <a:spcAft>
          <a:spcPct val="0"/>
        </a:spcAft>
        <a:defRPr sz="2400" b="1">
          <a:solidFill>
            <a:srgbClr val="991B1E"/>
          </a:solidFill>
          <a:latin typeface="Arial" charset="0"/>
        </a:defRPr>
      </a:lvl4pPr>
      <a:lvl5pPr algn="l" rtl="0" eaLnBrk="0" fontAlgn="base" hangingPunct="0">
        <a:spcBef>
          <a:spcPct val="0"/>
        </a:spcBef>
        <a:spcAft>
          <a:spcPct val="0"/>
        </a:spcAft>
        <a:defRPr sz="2400" b="1">
          <a:solidFill>
            <a:srgbClr val="991B1E"/>
          </a:solidFill>
          <a:latin typeface="Arial" charset="0"/>
        </a:defRPr>
      </a:lvl5pPr>
      <a:lvl6pPr marL="457200" algn="l" rtl="0" fontAlgn="base">
        <a:spcBef>
          <a:spcPct val="0"/>
        </a:spcBef>
        <a:spcAft>
          <a:spcPct val="0"/>
        </a:spcAft>
        <a:defRPr sz="2400" b="1">
          <a:solidFill>
            <a:srgbClr val="991B1E"/>
          </a:solidFill>
          <a:latin typeface="Arial" charset="0"/>
        </a:defRPr>
      </a:lvl6pPr>
      <a:lvl7pPr marL="914400" algn="l" rtl="0" fontAlgn="base">
        <a:spcBef>
          <a:spcPct val="0"/>
        </a:spcBef>
        <a:spcAft>
          <a:spcPct val="0"/>
        </a:spcAft>
        <a:defRPr sz="2400" b="1">
          <a:solidFill>
            <a:srgbClr val="991B1E"/>
          </a:solidFill>
          <a:latin typeface="Arial" charset="0"/>
        </a:defRPr>
      </a:lvl7pPr>
      <a:lvl8pPr marL="1371600" algn="l" rtl="0" fontAlgn="base">
        <a:spcBef>
          <a:spcPct val="0"/>
        </a:spcBef>
        <a:spcAft>
          <a:spcPct val="0"/>
        </a:spcAft>
        <a:defRPr sz="2400" b="1">
          <a:solidFill>
            <a:srgbClr val="991B1E"/>
          </a:solidFill>
          <a:latin typeface="Arial" charset="0"/>
        </a:defRPr>
      </a:lvl8pPr>
      <a:lvl9pPr marL="1828800" algn="l" rtl="0" fontAlgn="base">
        <a:spcBef>
          <a:spcPct val="0"/>
        </a:spcBef>
        <a:spcAft>
          <a:spcPct val="0"/>
        </a:spcAft>
        <a:defRPr sz="2400" b="1">
          <a:solidFill>
            <a:srgbClr val="991B1E"/>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sp>
        <p:nvSpPr>
          <p:cNvPr id="9218" name="Rectangle 15"/>
          <p:cNvSpPr>
            <a:spLocks noChangeArrowheads="1"/>
          </p:cNvSpPr>
          <p:nvPr userDrawn="1"/>
        </p:nvSpPr>
        <p:spPr bwMode="auto">
          <a:xfrm>
            <a:off x="0" y="6556375"/>
            <a:ext cx="12192000" cy="304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9219" name="Rectangle 13"/>
          <p:cNvSpPr>
            <a:spLocks noChangeArrowheads="1"/>
          </p:cNvSpPr>
          <p:nvPr userDrawn="1"/>
        </p:nvSpPr>
        <p:spPr bwMode="auto">
          <a:xfrm>
            <a:off x="0" y="0"/>
            <a:ext cx="609600" cy="712788"/>
          </a:xfrm>
          <a:prstGeom prst="rect">
            <a:avLst/>
          </a:prstGeom>
          <a:solidFill>
            <a:srgbClr val="991B1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pPr algn="ctr"/>
            <a:endParaRPr lang="en-US" altLang="en-US" sz="2400"/>
          </a:p>
        </p:txBody>
      </p:sp>
      <p:sp>
        <p:nvSpPr>
          <p:cNvPr id="9220" name="Rectangle 14"/>
          <p:cNvSpPr>
            <a:spLocks noChangeArrowheads="1"/>
          </p:cNvSpPr>
          <p:nvPr userDrawn="1"/>
        </p:nvSpPr>
        <p:spPr bwMode="auto">
          <a:xfrm>
            <a:off x="0" y="457200"/>
            <a:ext cx="12192000" cy="533400"/>
          </a:xfrm>
          <a:prstGeom prst="rect">
            <a:avLst/>
          </a:prstGeom>
          <a:solidFill>
            <a:srgbClr val="99B5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endParaRPr lang="en-US" altLang="en-US" sz="2800"/>
          </a:p>
        </p:txBody>
      </p:sp>
      <p:sp>
        <p:nvSpPr>
          <p:cNvPr id="9221" name="Rectangle 3"/>
          <p:cNvSpPr>
            <a:spLocks noGrp="1" noChangeArrowheads="1"/>
          </p:cNvSpPr>
          <p:nvPr>
            <p:ph type="body" idx="1"/>
          </p:nvPr>
        </p:nvSpPr>
        <p:spPr bwMode="auto">
          <a:xfrm>
            <a:off x="609600" y="1143000"/>
            <a:ext cx="10972800" cy="204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2" name="Text Box 6"/>
          <p:cNvSpPr txBox="1">
            <a:spLocks noChangeArrowheads="1"/>
          </p:cNvSpPr>
          <p:nvPr userDrawn="1"/>
        </p:nvSpPr>
        <p:spPr bwMode="auto">
          <a:xfrm>
            <a:off x="609601" y="30164"/>
            <a:ext cx="347556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200" b="1" baseline="0">
                <a:solidFill>
                  <a:srgbClr val="991B1E"/>
                </a:solidFill>
                <a:latin typeface="Arial" panose="020B0604020202020204" pitchFamily="34" charset="0"/>
              </a:rPr>
              <a:t>Chapter 15</a:t>
            </a:r>
          </a:p>
        </p:txBody>
      </p:sp>
      <p:sp>
        <p:nvSpPr>
          <p:cNvPr id="9223" name="Text Box 7"/>
          <p:cNvSpPr txBox="1">
            <a:spLocks noChangeArrowheads="1"/>
          </p:cNvSpPr>
          <p:nvPr userDrawn="1"/>
        </p:nvSpPr>
        <p:spPr bwMode="auto">
          <a:xfrm>
            <a:off x="609600" y="533400"/>
            <a:ext cx="1158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aseline="30000">
                <a:solidFill>
                  <a:schemeClr val="tx1"/>
                </a:solidFill>
                <a:latin typeface="Times" panose="02020603050405020304" pitchFamily="18" charset="0"/>
              </a:defRPr>
            </a:lvl1pPr>
            <a:lvl2pPr marL="742950" indent="-285750">
              <a:defRPr sz="2800" baseline="30000">
                <a:solidFill>
                  <a:schemeClr val="tx1"/>
                </a:solidFill>
                <a:latin typeface="Times" panose="02020603050405020304" pitchFamily="18" charset="0"/>
              </a:defRPr>
            </a:lvl2pPr>
            <a:lvl3pPr marL="1143000" indent="-228600">
              <a:defRPr sz="2800" baseline="30000">
                <a:solidFill>
                  <a:schemeClr val="tx1"/>
                </a:solidFill>
                <a:latin typeface="Times" panose="02020603050405020304" pitchFamily="18" charset="0"/>
              </a:defRPr>
            </a:lvl3pPr>
            <a:lvl4pPr marL="1600200" indent="-228600">
              <a:defRPr sz="2800" baseline="30000">
                <a:solidFill>
                  <a:schemeClr val="tx1"/>
                </a:solidFill>
                <a:latin typeface="Times" panose="02020603050405020304" pitchFamily="18" charset="0"/>
              </a:defRPr>
            </a:lvl4pPr>
            <a:lvl5pPr marL="2057400" indent="-228600">
              <a:defRPr sz="2800" baseline="30000">
                <a:solidFill>
                  <a:schemeClr val="tx1"/>
                </a:solidFill>
                <a:latin typeface="Times" panose="02020603050405020304" pitchFamily="18" charset="0"/>
              </a:defRPr>
            </a:lvl5pPr>
            <a:lvl6pPr marL="2514600" indent="-228600" eaLnBrk="0" fontAlgn="base" hangingPunct="0">
              <a:spcBef>
                <a:spcPct val="0"/>
              </a:spcBef>
              <a:spcAft>
                <a:spcPct val="0"/>
              </a:spcAft>
              <a:defRPr sz="2800" baseline="30000">
                <a:solidFill>
                  <a:schemeClr val="tx1"/>
                </a:solidFill>
                <a:latin typeface="Times" panose="02020603050405020304" pitchFamily="18" charset="0"/>
              </a:defRPr>
            </a:lvl6pPr>
            <a:lvl7pPr marL="2971800" indent="-228600" eaLnBrk="0" fontAlgn="base" hangingPunct="0">
              <a:spcBef>
                <a:spcPct val="0"/>
              </a:spcBef>
              <a:spcAft>
                <a:spcPct val="0"/>
              </a:spcAft>
              <a:defRPr sz="2800" baseline="30000">
                <a:solidFill>
                  <a:schemeClr val="tx1"/>
                </a:solidFill>
                <a:latin typeface="Times" panose="02020603050405020304" pitchFamily="18" charset="0"/>
              </a:defRPr>
            </a:lvl7pPr>
            <a:lvl8pPr marL="3429000" indent="-228600" eaLnBrk="0" fontAlgn="base" hangingPunct="0">
              <a:spcBef>
                <a:spcPct val="0"/>
              </a:spcBef>
              <a:spcAft>
                <a:spcPct val="0"/>
              </a:spcAft>
              <a:defRPr sz="2800" baseline="30000">
                <a:solidFill>
                  <a:schemeClr val="tx1"/>
                </a:solidFill>
                <a:latin typeface="Times" panose="02020603050405020304" pitchFamily="18" charset="0"/>
              </a:defRPr>
            </a:lvl8pPr>
            <a:lvl9pPr marL="3886200" indent="-228600" eaLnBrk="0" fontAlgn="base" hangingPunct="0">
              <a:spcBef>
                <a:spcPct val="0"/>
              </a:spcBef>
              <a:spcAft>
                <a:spcPct val="0"/>
              </a:spcAft>
              <a:defRPr sz="2800" baseline="30000">
                <a:solidFill>
                  <a:schemeClr val="tx1"/>
                </a:solidFill>
                <a:latin typeface="Times" panose="02020603050405020304" pitchFamily="18" charset="0"/>
              </a:defRPr>
            </a:lvl9pPr>
          </a:lstStyle>
          <a:p>
            <a:r>
              <a:rPr lang="en-US" altLang="en-US" sz="2400" b="1" baseline="0">
                <a:latin typeface="Arial" panose="020B0604020202020204" pitchFamily="34" charset="0"/>
                <a:cs typeface="Times New Roman" panose="02020603050405020304" pitchFamily="18" charset="0"/>
              </a:rPr>
              <a:t>Table of Contents</a:t>
            </a:r>
            <a:endParaRPr lang="en-US" altLang="en-US" sz="2400" b="1" baseline="0">
              <a:latin typeface="Arial" panose="020B0604020202020204" pitchFamily="34" charset="0"/>
            </a:endParaRPr>
          </a:p>
        </p:txBody>
      </p:sp>
      <p:sp>
        <p:nvSpPr>
          <p:cNvPr id="40969" name="Rectangle 9"/>
          <p:cNvSpPr>
            <a:spLocks noGrp="1" noChangeArrowheads="1"/>
          </p:cNvSpPr>
          <p:nvPr>
            <p:ph type="ftr" sz="quarter" idx="3"/>
          </p:nvPr>
        </p:nvSpPr>
        <p:spPr bwMode="auto">
          <a:xfrm>
            <a:off x="116417" y="6618288"/>
            <a:ext cx="7823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aseline="0">
                <a:latin typeface="+mn-lt"/>
              </a:defRPr>
            </a:lvl1pPr>
          </a:lstStyle>
          <a:p>
            <a:pPr>
              <a:defRPr/>
            </a:pPr>
            <a:r>
              <a:rPr lang="en-US"/>
              <a:t>Copyright © Cengage Learning. All rights reserved</a:t>
            </a:r>
          </a:p>
        </p:txBody>
      </p:sp>
      <p:sp>
        <p:nvSpPr>
          <p:cNvPr id="40970" name="Rectangle 10"/>
          <p:cNvSpPr>
            <a:spLocks noGrp="1" noChangeArrowheads="1"/>
          </p:cNvSpPr>
          <p:nvPr>
            <p:ph type="sldNum" sz="quarter" idx="4"/>
          </p:nvPr>
        </p:nvSpPr>
        <p:spPr bwMode="auto">
          <a:xfrm>
            <a:off x="8839200" y="6629400"/>
            <a:ext cx="3251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smtClean="0">
                <a:latin typeface="Arial" panose="020B0604020202020204" pitchFamily="34" charset="0"/>
              </a:defRPr>
            </a:lvl1pPr>
          </a:lstStyle>
          <a:p>
            <a:pPr>
              <a:defRPr/>
            </a:pPr>
            <a:fld id="{2DD72A8D-07F2-4951-9173-71C966DDC1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rgbClr val="7C2878"/>
          </a:solidFill>
          <a:latin typeface="+mj-lt"/>
          <a:ea typeface="+mj-ea"/>
          <a:cs typeface="+mj-cs"/>
        </a:defRPr>
      </a:lvl1pPr>
      <a:lvl2pPr algn="l" rtl="0" eaLnBrk="0" fontAlgn="base" hangingPunct="0">
        <a:spcBef>
          <a:spcPct val="0"/>
        </a:spcBef>
        <a:spcAft>
          <a:spcPct val="0"/>
        </a:spcAft>
        <a:defRPr sz="2400" b="1">
          <a:solidFill>
            <a:srgbClr val="7C2878"/>
          </a:solidFill>
          <a:latin typeface="Arial" charset="0"/>
        </a:defRPr>
      </a:lvl2pPr>
      <a:lvl3pPr algn="l" rtl="0" eaLnBrk="0" fontAlgn="base" hangingPunct="0">
        <a:spcBef>
          <a:spcPct val="0"/>
        </a:spcBef>
        <a:spcAft>
          <a:spcPct val="0"/>
        </a:spcAft>
        <a:defRPr sz="2400" b="1">
          <a:solidFill>
            <a:srgbClr val="7C2878"/>
          </a:solidFill>
          <a:latin typeface="Arial" charset="0"/>
        </a:defRPr>
      </a:lvl3pPr>
      <a:lvl4pPr algn="l" rtl="0" eaLnBrk="0" fontAlgn="base" hangingPunct="0">
        <a:spcBef>
          <a:spcPct val="0"/>
        </a:spcBef>
        <a:spcAft>
          <a:spcPct val="0"/>
        </a:spcAft>
        <a:defRPr sz="2400" b="1">
          <a:solidFill>
            <a:srgbClr val="7C2878"/>
          </a:solidFill>
          <a:latin typeface="Arial" charset="0"/>
        </a:defRPr>
      </a:lvl4pPr>
      <a:lvl5pPr algn="l" rtl="0" eaLnBrk="0" fontAlgn="base" hangingPunct="0">
        <a:spcBef>
          <a:spcPct val="0"/>
        </a:spcBef>
        <a:spcAft>
          <a:spcPct val="0"/>
        </a:spcAft>
        <a:defRPr sz="2400" b="1">
          <a:solidFill>
            <a:srgbClr val="7C2878"/>
          </a:solidFill>
          <a:latin typeface="Arial" charset="0"/>
        </a:defRPr>
      </a:lvl5pPr>
      <a:lvl6pPr marL="457200" algn="l" rtl="0" fontAlgn="base">
        <a:spcBef>
          <a:spcPct val="0"/>
        </a:spcBef>
        <a:spcAft>
          <a:spcPct val="0"/>
        </a:spcAft>
        <a:defRPr sz="2400" b="1">
          <a:solidFill>
            <a:srgbClr val="7C2878"/>
          </a:solidFill>
          <a:latin typeface="Arial" charset="0"/>
        </a:defRPr>
      </a:lvl6pPr>
      <a:lvl7pPr marL="914400" algn="l" rtl="0" fontAlgn="base">
        <a:spcBef>
          <a:spcPct val="0"/>
        </a:spcBef>
        <a:spcAft>
          <a:spcPct val="0"/>
        </a:spcAft>
        <a:defRPr sz="2400" b="1">
          <a:solidFill>
            <a:srgbClr val="7C2878"/>
          </a:solidFill>
          <a:latin typeface="Arial" charset="0"/>
        </a:defRPr>
      </a:lvl7pPr>
      <a:lvl8pPr marL="1371600" algn="l" rtl="0" fontAlgn="base">
        <a:spcBef>
          <a:spcPct val="0"/>
        </a:spcBef>
        <a:spcAft>
          <a:spcPct val="0"/>
        </a:spcAft>
        <a:defRPr sz="2400" b="1">
          <a:solidFill>
            <a:srgbClr val="7C2878"/>
          </a:solidFill>
          <a:latin typeface="Arial" charset="0"/>
        </a:defRPr>
      </a:lvl8pPr>
      <a:lvl9pPr marL="1828800" algn="l" rtl="0" fontAlgn="base">
        <a:spcBef>
          <a:spcPct val="0"/>
        </a:spcBef>
        <a:spcAft>
          <a:spcPct val="0"/>
        </a:spcAft>
        <a:defRPr sz="2400" b="1">
          <a:solidFill>
            <a:srgbClr val="7C2878"/>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KLjWa9cE2uk" TargetMode="External"/><Relationship Id="rId2" Type="http://schemas.openxmlformats.org/officeDocument/2006/relationships/slideLayout" Target="../slideLayouts/slideLayout35.xml"/><Relationship Id="rId1" Type="http://schemas.openxmlformats.org/officeDocument/2006/relationships/video" Target="https://www.youtube.com/embed/KLjWa9cE2uk" TargetMode="Externa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3" Type="http://schemas.openxmlformats.org/officeDocument/2006/relationships/hyperlink" Target="https://youtu.be/QYK3Aj-IUIs" TargetMode="External"/><Relationship Id="rId2" Type="http://schemas.openxmlformats.org/officeDocument/2006/relationships/slideLayout" Target="../slideLayouts/slideLayout46.xml"/><Relationship Id="rId1" Type="http://schemas.openxmlformats.org/officeDocument/2006/relationships/video" Target="https://www.youtube.com/embed/QYK3Aj-IUIs" TargetMode="Externa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forms.gle/wTvCacYjHLr7QJf26"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hyperlink" Target="https://youtu.be/XiAv9GE_2o4" TargetMode="External"/><Relationship Id="rId3" Type="http://schemas.openxmlformats.org/officeDocument/2006/relationships/slideLayout" Target="../slideLayouts/slideLayout13.xml"/><Relationship Id="rId7" Type="http://schemas.openxmlformats.org/officeDocument/2006/relationships/hyperlink" Target="https://youtu.be/mxO9rtVjoR4" TargetMode="External"/><Relationship Id="rId2" Type="http://schemas.openxmlformats.org/officeDocument/2006/relationships/video" Target="https://www.youtube.com/embed/vABpel-11Nc" TargetMode="External"/><Relationship Id="rId1" Type="http://schemas.openxmlformats.org/officeDocument/2006/relationships/video" Target="https://www.youtube.com/embed/mxO9rtVjoR4" TargetMode="External"/><Relationship Id="rId6" Type="http://schemas.openxmlformats.org/officeDocument/2006/relationships/hyperlink" Target="https://youtu.be/vABpel-11Nc"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1125200" cy="1524000"/>
          </a:xfrm>
        </p:spPr>
        <p:txBody>
          <a:bodyPr/>
          <a:lstStyle/>
          <a:p>
            <a:pPr algn="ctr"/>
            <a:r>
              <a:rPr lang="en-US" sz="6000" dirty="0"/>
              <a:t>Solubility and Concentrations</a:t>
            </a:r>
          </a:p>
        </p:txBody>
      </p:sp>
      <p:pic>
        <p:nvPicPr>
          <p:cNvPr id="4" name="Content Placeholder 3" descr="Photoluminescence - Wikipedia"/>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603130" y="1752600"/>
            <a:ext cx="6769470" cy="4828889"/>
          </a:xfrm>
        </p:spPr>
      </p:pic>
    </p:spTree>
    <p:extLst>
      <p:ext uri="{BB962C8B-B14F-4D97-AF65-F5344CB8AC3E}">
        <p14:creationId xmlns:p14="http://schemas.microsoft.com/office/powerpoint/2010/main" val="400569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10972800" cy="533400"/>
          </a:xfrm>
        </p:spPr>
        <p:txBody>
          <a:bodyPr/>
          <a:lstStyle/>
          <a:p>
            <a:r>
              <a:rPr lang="en-US" sz="3600" dirty="0"/>
              <a:t>Time to Practice</a:t>
            </a:r>
          </a:p>
        </p:txBody>
      </p:sp>
      <p:sp>
        <p:nvSpPr>
          <p:cNvPr id="3" name="Content Placeholder 2"/>
          <p:cNvSpPr>
            <a:spLocks noGrp="1"/>
          </p:cNvSpPr>
          <p:nvPr>
            <p:ph idx="1"/>
          </p:nvPr>
        </p:nvSpPr>
        <p:spPr>
          <a:xfrm>
            <a:off x="1981200" y="1752601"/>
            <a:ext cx="8229600" cy="1040285"/>
          </a:xfrm>
        </p:spPr>
        <p:txBody>
          <a:bodyPr/>
          <a:lstStyle/>
          <a:p>
            <a:r>
              <a:rPr lang="en-US" sz="2800" dirty="0" smtClean="0"/>
              <a:t>Page 408 #1,2</a:t>
            </a:r>
          </a:p>
          <a:p>
            <a:r>
              <a:rPr lang="en-US" sz="2800" dirty="0" smtClean="0"/>
              <a:t>Page 410 #1</a:t>
            </a:r>
            <a:endParaRPr lang="en-US" sz="2800" dirty="0"/>
          </a:p>
        </p:txBody>
      </p:sp>
    </p:spTree>
    <p:extLst>
      <p:ext uri="{BB962C8B-B14F-4D97-AF65-F5344CB8AC3E}">
        <p14:creationId xmlns:p14="http://schemas.microsoft.com/office/powerpoint/2010/main" val="3979775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body" idx="1"/>
          </p:nvPr>
        </p:nvSpPr>
        <p:spPr>
          <a:xfrm>
            <a:off x="2424112" y="2333625"/>
            <a:ext cx="7924800" cy="946150"/>
          </a:xfrm>
        </p:spPr>
        <p:txBody>
          <a:bodyPr/>
          <a:lstStyle/>
          <a:p>
            <a:pPr marL="0" indent="0" eaLnBrk="1" hangingPunct="1">
              <a:buNone/>
            </a:pPr>
            <a:r>
              <a:rPr lang="en-US" altLang="en-US" sz="2800" dirty="0"/>
              <a:t>Molarity (</a:t>
            </a:r>
            <a:r>
              <a:rPr lang="en-US" altLang="en-US" sz="2800" i="1" dirty="0"/>
              <a:t>M</a:t>
            </a:r>
            <a:r>
              <a:rPr lang="en-US" altLang="en-US" sz="2800" dirty="0"/>
              <a:t>) = moles of solute (</a:t>
            </a:r>
            <a:r>
              <a:rPr lang="en-US" altLang="en-US" sz="2800" dirty="0" err="1"/>
              <a:t>mol</a:t>
            </a:r>
            <a:r>
              <a:rPr lang="en-US" altLang="en-US" sz="2800" dirty="0"/>
              <a:t>)    C = n    		             volume of solution (L)          V</a:t>
            </a:r>
          </a:p>
        </p:txBody>
      </p:sp>
      <p:sp>
        <p:nvSpPr>
          <p:cNvPr id="143363" name="Rectangle 4"/>
          <p:cNvSpPr>
            <a:spLocks noChangeArrowheads="1"/>
          </p:cNvSpPr>
          <p:nvPr/>
        </p:nvSpPr>
        <p:spPr bwMode="auto">
          <a:xfrm>
            <a:off x="1524001" y="2862969"/>
            <a:ext cx="18473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800">
              <a:latin typeface="Times" panose="02020603050405020304" pitchFamily="18" charset="0"/>
            </a:endParaRPr>
          </a:p>
        </p:txBody>
      </p:sp>
      <p:sp>
        <p:nvSpPr>
          <p:cNvPr id="143365" name="Rectangle 6"/>
          <p:cNvSpPr>
            <a:spLocks noChangeArrowheads="1"/>
          </p:cNvSpPr>
          <p:nvPr/>
        </p:nvSpPr>
        <p:spPr bwMode="auto">
          <a:xfrm>
            <a:off x="1524001" y="2862969"/>
            <a:ext cx="184731" cy="37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800">
              <a:latin typeface="Times" panose="02020603050405020304" pitchFamily="18" charset="0"/>
            </a:endParaRPr>
          </a:p>
        </p:txBody>
      </p:sp>
      <p:sp>
        <p:nvSpPr>
          <p:cNvPr id="2" name="Rectangle 1"/>
          <p:cNvSpPr/>
          <p:nvPr/>
        </p:nvSpPr>
        <p:spPr>
          <a:xfrm>
            <a:off x="609600" y="304801"/>
            <a:ext cx="11049000" cy="769441"/>
          </a:xfrm>
          <a:prstGeom prst="rect">
            <a:avLst/>
          </a:prstGeom>
        </p:spPr>
        <p:txBody>
          <a:bodyPr wrap="square">
            <a:spAutoFit/>
          </a:bodyPr>
          <a:lstStyle/>
          <a:p>
            <a:r>
              <a:rPr lang="en-US" sz="4400" b="1" baseline="0" dirty="0">
                <a:solidFill>
                  <a:srgbClr val="526FDE"/>
                </a:solidFill>
                <a:latin typeface="+mj-lt"/>
              </a:rPr>
              <a:t>Quantitative Measures of Concentration</a:t>
            </a:r>
          </a:p>
        </p:txBody>
      </p:sp>
      <p:sp>
        <p:nvSpPr>
          <p:cNvPr id="3" name="TextBox 2"/>
          <p:cNvSpPr txBox="1"/>
          <p:nvPr/>
        </p:nvSpPr>
        <p:spPr>
          <a:xfrm>
            <a:off x="609600" y="1143001"/>
            <a:ext cx="11049000" cy="830997"/>
          </a:xfrm>
          <a:prstGeom prst="rect">
            <a:avLst/>
          </a:prstGeom>
          <a:noFill/>
        </p:spPr>
        <p:txBody>
          <a:bodyPr wrap="square" rtlCol="0">
            <a:spAutoFit/>
          </a:bodyPr>
          <a:lstStyle/>
          <a:p>
            <a:r>
              <a:rPr lang="en-US" sz="2400" baseline="0" dirty="0"/>
              <a:t>In the Chemistry world, we prefer to know how many particles there are in a solution.</a:t>
            </a:r>
          </a:p>
          <a:p>
            <a:r>
              <a:rPr lang="en-US" sz="2400" baseline="0" dirty="0"/>
              <a:t>The preferred concentration measurement is </a:t>
            </a:r>
            <a:r>
              <a:rPr lang="en-US" sz="2400" b="1" baseline="0" dirty="0"/>
              <a:t>Molarity (M = </a:t>
            </a:r>
            <a:r>
              <a:rPr lang="en-US" sz="2400" b="1" baseline="0" dirty="0" err="1"/>
              <a:t>mol</a:t>
            </a:r>
            <a:r>
              <a:rPr lang="en-US" sz="2400" b="1" baseline="0" dirty="0"/>
              <a:t>/L)</a:t>
            </a:r>
          </a:p>
        </p:txBody>
      </p:sp>
      <p:cxnSp>
        <p:nvCxnSpPr>
          <p:cNvPr id="5" name="Straight Connector 4"/>
          <p:cNvCxnSpPr/>
          <p:nvPr/>
        </p:nvCxnSpPr>
        <p:spPr bwMode="auto">
          <a:xfrm>
            <a:off x="4724400" y="2806700"/>
            <a:ext cx="332422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 name="Rectangle 5"/>
          <p:cNvSpPr/>
          <p:nvPr/>
        </p:nvSpPr>
        <p:spPr>
          <a:xfrm>
            <a:off x="609600" y="3533955"/>
            <a:ext cx="11049000" cy="830997"/>
          </a:xfrm>
          <a:prstGeom prst="rect">
            <a:avLst/>
          </a:prstGeom>
        </p:spPr>
        <p:txBody>
          <a:bodyPr wrap="square">
            <a:spAutoFit/>
          </a:bodyPr>
          <a:lstStyle/>
          <a:p>
            <a:pPr eaLnBrk="1" hangingPunct="1">
              <a:buFontTx/>
              <a:buNone/>
            </a:pPr>
            <a:r>
              <a:rPr lang="en-US" altLang="en-US" sz="2400" baseline="0" dirty="0"/>
              <a:t>If you have 1.00 </a:t>
            </a:r>
            <a:r>
              <a:rPr lang="en-US" altLang="en-US" sz="2400" baseline="0" dirty="0" err="1"/>
              <a:t>mol</a:t>
            </a:r>
            <a:r>
              <a:rPr lang="en-US" altLang="en-US" sz="2400" baseline="0" dirty="0"/>
              <a:t> of sugar dissolved into water to make 125.0 mL solution. Calculate the molar concentration of this solution.</a:t>
            </a:r>
          </a:p>
        </p:txBody>
      </p:sp>
      <p:cxnSp>
        <p:nvCxnSpPr>
          <p:cNvPr id="8" name="Straight Connector 7"/>
          <p:cNvCxnSpPr/>
          <p:nvPr/>
        </p:nvCxnSpPr>
        <p:spPr bwMode="auto">
          <a:xfrm>
            <a:off x="9067800" y="28067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TextBox 3"/>
          <p:cNvSpPr txBox="1"/>
          <p:nvPr/>
        </p:nvSpPr>
        <p:spPr>
          <a:xfrm>
            <a:off x="8825132" y="6400800"/>
            <a:ext cx="3352800" cy="338554"/>
          </a:xfrm>
          <a:prstGeom prst="rect">
            <a:avLst/>
          </a:prstGeom>
          <a:noFill/>
        </p:spPr>
        <p:txBody>
          <a:bodyPr wrap="square" rtlCol="0">
            <a:spAutoFit/>
          </a:bodyPr>
          <a:lstStyle/>
          <a:p>
            <a:r>
              <a:rPr lang="en-US" sz="1600" baseline="0" dirty="0"/>
              <a:t>8.00 </a:t>
            </a:r>
            <a:r>
              <a:rPr lang="en-US" sz="1600" baseline="0" dirty="0" err="1"/>
              <a:t>mol</a:t>
            </a:r>
            <a:r>
              <a:rPr lang="en-US" sz="1600" baseline="0" dirty="0"/>
              <a:t>/L </a:t>
            </a:r>
            <a:r>
              <a:rPr lang="en-US" sz="1600" i="1" baseline="0" dirty="0"/>
              <a:t>or</a:t>
            </a:r>
            <a:r>
              <a:rPr lang="en-US" sz="1600" baseline="0" dirty="0"/>
              <a:t> 8.00 </a:t>
            </a:r>
            <a:r>
              <a:rPr lang="en-US" sz="1600" baseline="0" dirty="0" err="1"/>
              <a:t>mol</a:t>
            </a:r>
            <a:r>
              <a:rPr lang="en-US" sz="1600" baseline="0" dirty="0"/>
              <a:t> L</a:t>
            </a:r>
            <a:r>
              <a:rPr lang="en-US" sz="1600" dirty="0"/>
              <a:t>-1</a:t>
            </a:r>
            <a:r>
              <a:rPr lang="en-US" sz="1600" baseline="0" dirty="0"/>
              <a:t> </a:t>
            </a:r>
            <a:r>
              <a:rPr lang="en-US" sz="1600" i="1" baseline="0" dirty="0"/>
              <a:t>or</a:t>
            </a:r>
            <a:r>
              <a:rPr lang="en-US" sz="1600" baseline="0" dirty="0"/>
              <a:t> 8.00 M</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8354">
                                            <p:txEl>
                                              <p:pRg st="0" end="0"/>
                                            </p:txEl>
                                          </p:spTgt>
                                        </p:tgtEl>
                                        <p:attrNameLst>
                                          <p:attrName>style.visibility</p:attrName>
                                        </p:attrNameLst>
                                      </p:cBhvr>
                                      <p:to>
                                        <p:strVal val="visible"/>
                                      </p:to>
                                    </p:set>
                                    <p:animEffect transition="in" filter="wipe(left)">
                                      <p:cBhvr>
                                        <p:cTn id="17" dur="500"/>
                                        <p:tgtEl>
                                          <p:spTgt spid="228354">
                                            <p:txEl>
                                              <p:pRg st="0" end="0"/>
                                            </p:txEl>
                                          </p:spTgt>
                                        </p:tgtEl>
                                      </p:cBhvr>
                                    </p:animEffect>
                                  </p:childTnLst>
                                </p:cTn>
                              </p:par>
                              <p:par>
                                <p:cTn id="18" presetID="1"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additive="base">
                                        <p:cTn id="2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533400"/>
          </a:xfrm>
        </p:spPr>
        <p:txBody>
          <a:bodyPr/>
          <a:lstStyle/>
          <a:p>
            <a:r>
              <a:rPr lang="en-US" sz="4000" dirty="0">
                <a:hlinkClick r:id="rId3"/>
              </a:rPr>
              <a:t>Molarity Calculations Made Easy </a:t>
            </a:r>
            <a:r>
              <a:rPr lang="en-US" sz="4000" dirty="0"/>
              <a:t>- </a:t>
            </a:r>
            <a:r>
              <a:rPr lang="en-US" sz="4000" dirty="0" err="1"/>
              <a:t>Ketzbook</a:t>
            </a:r>
            <a:endParaRPr lang="en-US" sz="4000" dirty="0"/>
          </a:p>
        </p:txBody>
      </p:sp>
      <p:pic>
        <p:nvPicPr>
          <p:cNvPr id="4" name="KLjWa9cE2uk"/>
          <p:cNvPicPr>
            <a:picLocks noGrp="1" noRot="1" noChangeAspect="1"/>
          </p:cNvPicPr>
          <p:nvPr>
            <p:ph idx="1"/>
            <a:videoFile r:link="rId1"/>
          </p:nvPr>
        </p:nvPicPr>
        <p:blipFill>
          <a:blip r:embed="rId4"/>
          <a:stretch>
            <a:fillRect/>
          </a:stretch>
        </p:blipFill>
        <p:spPr>
          <a:xfrm>
            <a:off x="1100666" y="1219200"/>
            <a:ext cx="9795934" cy="5510212"/>
          </a:xfrm>
          <a:prstGeom prst="rect">
            <a:avLst/>
          </a:prstGeom>
        </p:spPr>
      </p:pic>
    </p:spTree>
    <p:extLst>
      <p:ext uri="{BB962C8B-B14F-4D97-AF65-F5344CB8AC3E}">
        <p14:creationId xmlns:p14="http://schemas.microsoft.com/office/powerpoint/2010/main" val="1157490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609600" y="250288"/>
            <a:ext cx="9601200" cy="533400"/>
          </a:xfrm>
        </p:spPr>
        <p:txBody>
          <a:bodyPr/>
          <a:lstStyle/>
          <a:p>
            <a:pPr eaLnBrk="1" hangingPunct="1"/>
            <a:r>
              <a:rPr lang="en-US" altLang="en-US" sz="4400" dirty="0" smtClean="0"/>
              <a:t>Let’s try this one…</a:t>
            </a:r>
          </a:p>
        </p:txBody>
      </p:sp>
      <p:sp>
        <p:nvSpPr>
          <p:cNvPr id="230403" name="Rectangle 3"/>
          <p:cNvSpPr>
            <a:spLocks noGrp="1" noChangeArrowheads="1"/>
          </p:cNvSpPr>
          <p:nvPr>
            <p:ph type="body" idx="1"/>
          </p:nvPr>
        </p:nvSpPr>
        <p:spPr>
          <a:xfrm>
            <a:off x="609600" y="801454"/>
            <a:ext cx="10972800" cy="3527119"/>
          </a:xfrm>
        </p:spPr>
        <p:txBody>
          <a:bodyPr/>
          <a:lstStyle/>
          <a:p>
            <a:pPr marL="0" indent="0" eaLnBrk="1" hangingPunct="1">
              <a:buNone/>
            </a:pPr>
            <a:r>
              <a:rPr lang="en-CA" altLang="en-US" sz="2800" dirty="0" smtClean="0"/>
              <a:t>A 500.0-g sample of potassium phosphate is dissolved in enough water to make 1.50 L of solution. What is the </a:t>
            </a:r>
            <a:r>
              <a:rPr lang="en-CA" altLang="en-US" sz="2800" dirty="0" smtClean="0">
                <a:solidFill>
                  <a:srgbClr val="0000FF"/>
                </a:solidFill>
              </a:rPr>
              <a:t>molarity</a:t>
            </a:r>
            <a:r>
              <a:rPr lang="en-CA" altLang="en-US" sz="2800" dirty="0" smtClean="0"/>
              <a:t> of the solution?</a:t>
            </a:r>
            <a:endParaRPr lang="en-CA" altLang="en-US" dirty="0" smtClean="0"/>
          </a:p>
          <a:p>
            <a:pPr marL="0" indent="0" eaLnBrk="1" hangingPunct="1">
              <a:buNone/>
            </a:pPr>
            <a:r>
              <a:rPr lang="en-CA" altLang="en-US" dirty="0" smtClean="0">
                <a:solidFill>
                  <a:srgbClr val="FF0000"/>
                </a:solidFill>
              </a:rPr>
              <a:t>Need the formula for potassium phosphate</a:t>
            </a:r>
          </a:p>
          <a:p>
            <a:pPr marL="0" indent="0" eaLnBrk="1" hangingPunct="1">
              <a:buNone/>
            </a:pPr>
            <a:r>
              <a:rPr lang="en-CA" altLang="en-US" dirty="0" smtClean="0"/>
              <a:t>K</a:t>
            </a:r>
            <a:r>
              <a:rPr lang="en-CA" altLang="en-US" baseline="-25000" dirty="0" smtClean="0"/>
              <a:t>3</a:t>
            </a:r>
            <a:r>
              <a:rPr lang="en-CA" altLang="en-US" dirty="0" smtClean="0"/>
              <a:t>PO</a:t>
            </a:r>
            <a:r>
              <a:rPr lang="en-CA" altLang="en-US" baseline="-25000" dirty="0" smtClean="0"/>
              <a:t>4</a:t>
            </a:r>
            <a:endParaRPr lang="en-CA" altLang="en-US" dirty="0" smtClean="0"/>
          </a:p>
          <a:p>
            <a:pPr marL="0" indent="0" eaLnBrk="1" hangingPunct="1">
              <a:buNone/>
            </a:pPr>
            <a:r>
              <a:rPr lang="en-US" altLang="en-US" dirty="0" smtClean="0"/>
              <a:t>Since we are looking for molar concentration (molarity) we need to convert mass </a:t>
            </a:r>
            <a:r>
              <a:rPr lang="en-US" altLang="en-US" dirty="0" smtClean="0">
                <a:sym typeface="Wingdings" panose="05000000000000000000" pitchFamily="2" charset="2"/>
              </a:rPr>
              <a:t> moles.</a:t>
            </a:r>
          </a:p>
          <a:p>
            <a:pPr marL="0" indent="0" eaLnBrk="1" hangingPunct="1">
              <a:buNone/>
            </a:pPr>
            <a:r>
              <a:rPr lang="en-US" altLang="en-US" dirty="0" smtClean="0"/>
              <a:t>500.0 g / 212.27 g/</a:t>
            </a:r>
            <a:r>
              <a:rPr lang="en-US" altLang="en-US" dirty="0" err="1" smtClean="0"/>
              <a:t>mol</a:t>
            </a:r>
            <a:r>
              <a:rPr lang="en-US" altLang="en-US" dirty="0"/>
              <a:t> </a:t>
            </a:r>
            <a:r>
              <a:rPr lang="en-US" altLang="en-US" dirty="0" smtClean="0"/>
              <a:t>= 2.35549065 </a:t>
            </a:r>
            <a:r>
              <a:rPr lang="en-US" altLang="en-US" dirty="0" err="1" smtClean="0"/>
              <a:t>mol</a:t>
            </a:r>
            <a:endParaRPr lang="en-US" altLang="en-US" dirty="0" smtClean="0"/>
          </a:p>
        </p:txBody>
      </p:sp>
      <p:sp>
        <p:nvSpPr>
          <p:cNvPr id="2" name="TextBox 1"/>
          <p:cNvSpPr txBox="1"/>
          <p:nvPr/>
        </p:nvSpPr>
        <p:spPr>
          <a:xfrm>
            <a:off x="11013244" y="6248400"/>
            <a:ext cx="1138311" cy="369332"/>
          </a:xfrm>
          <a:prstGeom prst="rect">
            <a:avLst/>
          </a:prstGeom>
          <a:noFill/>
        </p:spPr>
        <p:txBody>
          <a:bodyPr wrap="square" rtlCol="0">
            <a:spAutoFit/>
          </a:bodyPr>
          <a:lstStyle/>
          <a:p>
            <a:r>
              <a:rPr lang="en-US" sz="1800" baseline="0" dirty="0"/>
              <a:t>1.57M</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0402"/>
                                        </p:tgtEl>
                                        <p:attrNameLst>
                                          <p:attrName>style.visibility</p:attrName>
                                        </p:attrNameLst>
                                      </p:cBhvr>
                                      <p:to>
                                        <p:strVal val="visible"/>
                                      </p:to>
                                    </p:set>
                                    <p:animEffect transition="in" filter="wipe(left)">
                                      <p:cBhvr>
                                        <p:cTn id="7" dur="500"/>
                                        <p:tgtEl>
                                          <p:spTgt spid="2304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0403">
                                            <p:txEl>
                                              <p:pRg st="0" end="0"/>
                                            </p:txEl>
                                          </p:spTgt>
                                        </p:tgtEl>
                                        <p:attrNameLst>
                                          <p:attrName>style.visibility</p:attrName>
                                        </p:attrNameLst>
                                      </p:cBhvr>
                                      <p:to>
                                        <p:strVal val="visible"/>
                                      </p:to>
                                    </p:set>
                                    <p:animEffect transition="in" filter="wipe(left)">
                                      <p:cBhvr>
                                        <p:cTn id="12" dur="500"/>
                                        <p:tgtEl>
                                          <p:spTgt spid="2304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30403">
                                            <p:txEl>
                                              <p:pRg st="1" end="1"/>
                                            </p:txEl>
                                          </p:spTgt>
                                        </p:tgtEl>
                                        <p:attrNameLst>
                                          <p:attrName>style.visibility</p:attrName>
                                        </p:attrNameLst>
                                      </p:cBhvr>
                                      <p:to>
                                        <p:strVal val="visible"/>
                                      </p:to>
                                    </p:set>
                                    <p:animEffect transition="in" filter="wipe(left)">
                                      <p:cBhvr>
                                        <p:cTn id="23" dur="500"/>
                                        <p:tgtEl>
                                          <p:spTgt spid="23040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0403">
                                            <p:txEl>
                                              <p:pRg st="2" end="2"/>
                                            </p:txEl>
                                          </p:spTgt>
                                        </p:tgtEl>
                                        <p:attrNameLst>
                                          <p:attrName>style.visibility</p:attrName>
                                        </p:attrNameLst>
                                      </p:cBhvr>
                                      <p:to>
                                        <p:strVal val="visible"/>
                                      </p:to>
                                    </p:set>
                                    <p:animEffect transition="in" filter="wipe(left)">
                                      <p:cBhvr>
                                        <p:cTn id="28" dur="500"/>
                                        <p:tgtEl>
                                          <p:spTgt spid="23040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30403">
                                            <p:txEl>
                                              <p:pRg st="3" end="3"/>
                                            </p:txEl>
                                          </p:spTgt>
                                        </p:tgtEl>
                                        <p:attrNameLst>
                                          <p:attrName>style.visibility</p:attrName>
                                        </p:attrNameLst>
                                      </p:cBhvr>
                                      <p:to>
                                        <p:strVal val="visible"/>
                                      </p:to>
                                    </p:set>
                                    <p:animEffect transition="in" filter="wipe(left)">
                                      <p:cBhvr>
                                        <p:cTn id="33" dur="500"/>
                                        <p:tgtEl>
                                          <p:spTgt spid="23040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30403">
                                            <p:txEl>
                                              <p:pRg st="4" end="4"/>
                                            </p:txEl>
                                          </p:spTgt>
                                        </p:tgtEl>
                                        <p:attrNameLst>
                                          <p:attrName>style.visibility</p:attrName>
                                        </p:attrNameLst>
                                      </p:cBhvr>
                                      <p:to>
                                        <p:strVal val="visible"/>
                                      </p:to>
                                    </p:set>
                                    <p:animEffect transition="in" filter="wipe(left)">
                                      <p:cBhvr>
                                        <p:cTn id="38" dur="500"/>
                                        <p:tgtEl>
                                          <p:spTgt spid="230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autoUpdateAnimBg="0"/>
      <p:bldP spid="230403"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609600" y="304800"/>
            <a:ext cx="11049000" cy="533400"/>
          </a:xfrm>
        </p:spPr>
        <p:txBody>
          <a:bodyPr/>
          <a:lstStyle/>
          <a:p>
            <a:pPr eaLnBrk="1" hangingPunct="1">
              <a:spcBef>
                <a:spcPct val="20000"/>
              </a:spcBef>
            </a:pPr>
            <a:r>
              <a:rPr lang="en-US" altLang="en-US" sz="4400" dirty="0" smtClean="0"/>
              <a:t>And one more…</a:t>
            </a:r>
          </a:p>
        </p:txBody>
      </p:sp>
      <p:sp>
        <p:nvSpPr>
          <p:cNvPr id="244739" name="Rectangle 3"/>
          <p:cNvSpPr>
            <a:spLocks noGrp="1" noChangeArrowheads="1"/>
          </p:cNvSpPr>
          <p:nvPr>
            <p:ph type="body" idx="1"/>
          </p:nvPr>
        </p:nvSpPr>
        <p:spPr>
          <a:xfrm>
            <a:off x="609600" y="838200"/>
            <a:ext cx="11049000" cy="3071610"/>
          </a:xfrm>
        </p:spPr>
        <p:txBody>
          <a:bodyPr/>
          <a:lstStyle/>
          <a:p>
            <a:pPr marL="0" indent="0" eaLnBrk="1" hangingPunct="1">
              <a:buNone/>
            </a:pPr>
            <a:r>
              <a:rPr lang="en-US" altLang="en-US" sz="2800" dirty="0"/>
              <a:t>Consider separate solutions of </a:t>
            </a:r>
            <a:r>
              <a:rPr lang="en-US" altLang="en-US" sz="2800" dirty="0" err="1"/>
              <a:t>NaOH</a:t>
            </a:r>
            <a:r>
              <a:rPr lang="en-US" altLang="en-US" sz="2800" dirty="0"/>
              <a:t> and </a:t>
            </a:r>
            <a:r>
              <a:rPr lang="en-US" altLang="en-US" sz="2800" dirty="0" err="1"/>
              <a:t>KCl</a:t>
            </a:r>
            <a:r>
              <a:rPr lang="en-US" altLang="en-US" sz="2800" dirty="0"/>
              <a:t> made by dissolving 100.0 g of each solute in 250.0 mL of solution.  Calculate the concentration of each solution in units of </a:t>
            </a:r>
            <a:r>
              <a:rPr lang="en-US" altLang="en-US" sz="2800" dirty="0">
                <a:solidFill>
                  <a:srgbClr val="0000FF"/>
                </a:solidFill>
              </a:rPr>
              <a:t>molarity</a:t>
            </a:r>
            <a:r>
              <a:rPr lang="en-US" altLang="en-US" sz="2800" dirty="0"/>
              <a:t>.</a:t>
            </a:r>
          </a:p>
          <a:p>
            <a:pPr marL="0" indent="0" eaLnBrk="1" hangingPunct="1">
              <a:buNone/>
            </a:pPr>
            <a:r>
              <a:rPr lang="en-US" altLang="en-US" sz="2800" dirty="0"/>
              <a:t>Fun fact… both solutions have the same c</a:t>
            </a:r>
            <a:r>
              <a:rPr lang="en-US" altLang="en-US" sz="2800" baseline="-25000" dirty="0"/>
              <a:t>m/v%</a:t>
            </a:r>
            <a:r>
              <a:rPr lang="en-US" altLang="en-US" sz="2800" dirty="0"/>
              <a:t> = 40%</a:t>
            </a:r>
          </a:p>
          <a:p>
            <a:pPr marL="0" indent="0" eaLnBrk="1" hangingPunct="1">
              <a:buNone/>
            </a:pPr>
            <a:r>
              <a:rPr lang="en-US" altLang="en-US" sz="2000" dirty="0"/>
              <a:t>100.0 g </a:t>
            </a:r>
            <a:r>
              <a:rPr lang="en-US" altLang="en-US" sz="2000" dirty="0" err="1"/>
              <a:t>NaOH</a:t>
            </a:r>
            <a:r>
              <a:rPr lang="en-US" altLang="en-US" sz="2000" dirty="0"/>
              <a:t> / 39.998 g/</a:t>
            </a:r>
            <a:r>
              <a:rPr lang="en-US" altLang="en-US" sz="2000" dirty="0" err="1"/>
              <a:t>mol</a:t>
            </a:r>
            <a:endParaRPr lang="en-US" altLang="en-US" sz="2000" dirty="0"/>
          </a:p>
          <a:p>
            <a:pPr marL="0" indent="0" eaLnBrk="1" hangingPunct="1">
              <a:buNone/>
            </a:pPr>
            <a:r>
              <a:rPr lang="en-US" altLang="en-US" sz="2000" dirty="0"/>
              <a:t>100.0 g </a:t>
            </a:r>
            <a:r>
              <a:rPr lang="en-US" altLang="en-US" sz="2000" dirty="0" err="1"/>
              <a:t>KCl</a:t>
            </a:r>
            <a:r>
              <a:rPr lang="en-US" altLang="en-US" sz="2000" dirty="0"/>
              <a:t> / 74.55 g/</a:t>
            </a:r>
            <a:r>
              <a:rPr lang="en-US" altLang="en-US" sz="2000" dirty="0" err="1"/>
              <a:t>mol</a:t>
            </a:r>
            <a:endParaRPr lang="en-US" altLang="en-US" sz="2000" dirty="0"/>
          </a:p>
        </p:txBody>
      </p:sp>
      <p:sp>
        <p:nvSpPr>
          <p:cNvPr id="2" name="TextBox 1"/>
          <p:cNvSpPr txBox="1"/>
          <p:nvPr/>
        </p:nvSpPr>
        <p:spPr>
          <a:xfrm>
            <a:off x="9296400" y="5715000"/>
            <a:ext cx="2760785" cy="954107"/>
          </a:xfrm>
          <a:prstGeom prst="rect">
            <a:avLst/>
          </a:prstGeom>
          <a:noFill/>
        </p:spPr>
        <p:txBody>
          <a:bodyPr wrap="square" rtlCol="0">
            <a:spAutoFit/>
          </a:bodyPr>
          <a:lstStyle/>
          <a:p>
            <a:r>
              <a:rPr lang="en-US" baseline="0" dirty="0" err="1"/>
              <a:t>NaOH</a:t>
            </a:r>
            <a:r>
              <a:rPr lang="en-US" baseline="0" dirty="0"/>
              <a:t> = </a:t>
            </a:r>
            <a:r>
              <a:rPr lang="en-US" baseline="0" dirty="0" smtClean="0"/>
              <a:t>10.00 </a:t>
            </a:r>
            <a:r>
              <a:rPr lang="en-US" baseline="0" dirty="0"/>
              <a:t>M</a:t>
            </a:r>
          </a:p>
          <a:p>
            <a:r>
              <a:rPr lang="en-US" baseline="0" dirty="0" err="1"/>
              <a:t>KCl</a:t>
            </a:r>
            <a:r>
              <a:rPr lang="en-US" baseline="0" dirty="0"/>
              <a:t> </a:t>
            </a:r>
            <a:r>
              <a:rPr lang="en-US" baseline="0"/>
              <a:t>= </a:t>
            </a:r>
            <a:r>
              <a:rPr lang="en-US" baseline="0" smtClean="0"/>
              <a:t>5.365 </a:t>
            </a:r>
            <a:r>
              <a:rPr lang="en-US" baseline="0" dirty="0"/>
              <a: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4738"/>
                                        </p:tgtEl>
                                        <p:attrNameLst>
                                          <p:attrName>style.visibility</p:attrName>
                                        </p:attrNameLst>
                                      </p:cBhvr>
                                      <p:to>
                                        <p:strVal val="visible"/>
                                      </p:to>
                                    </p:set>
                                    <p:animEffect transition="in" filter="wipe(left)">
                                      <p:cBhvr>
                                        <p:cTn id="7" dur="500"/>
                                        <p:tgtEl>
                                          <p:spTgt spid="2447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4739">
                                            <p:txEl>
                                              <p:pRg st="0" end="0"/>
                                            </p:txEl>
                                          </p:spTgt>
                                        </p:tgtEl>
                                        <p:attrNameLst>
                                          <p:attrName>style.visibility</p:attrName>
                                        </p:attrNameLst>
                                      </p:cBhvr>
                                      <p:to>
                                        <p:strVal val="visible"/>
                                      </p:to>
                                    </p:set>
                                    <p:animEffect transition="in" filter="wipe(left)">
                                      <p:cBhvr>
                                        <p:cTn id="12" dur="500"/>
                                        <p:tgtEl>
                                          <p:spTgt spid="2447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4739">
                                            <p:txEl>
                                              <p:pRg st="1" end="1"/>
                                            </p:txEl>
                                          </p:spTgt>
                                        </p:tgtEl>
                                        <p:attrNameLst>
                                          <p:attrName>style.visibility</p:attrName>
                                        </p:attrNameLst>
                                      </p:cBhvr>
                                      <p:to>
                                        <p:strVal val="visible"/>
                                      </p:to>
                                    </p:set>
                                    <p:animEffect transition="in" filter="wipe(left)">
                                      <p:cBhvr>
                                        <p:cTn id="17" dur="500"/>
                                        <p:tgtEl>
                                          <p:spTgt spid="2447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44739">
                                            <p:txEl>
                                              <p:pRg st="2" end="2"/>
                                            </p:txEl>
                                          </p:spTgt>
                                        </p:tgtEl>
                                        <p:attrNameLst>
                                          <p:attrName>style.visibility</p:attrName>
                                        </p:attrNameLst>
                                      </p:cBhvr>
                                      <p:to>
                                        <p:strVal val="visible"/>
                                      </p:to>
                                    </p:set>
                                    <p:animEffect transition="in" filter="wipe(left)">
                                      <p:cBhvr>
                                        <p:cTn id="26" dur="500"/>
                                        <p:tgtEl>
                                          <p:spTgt spid="24473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44739">
                                            <p:txEl>
                                              <p:pRg st="3" end="3"/>
                                            </p:txEl>
                                          </p:spTgt>
                                        </p:tgtEl>
                                        <p:attrNameLst>
                                          <p:attrName>style.visibility</p:attrName>
                                        </p:attrNameLst>
                                      </p:cBhvr>
                                      <p:to>
                                        <p:strVal val="visible"/>
                                      </p:to>
                                    </p:set>
                                    <p:animEffect transition="in" filter="wipe(left)">
                                      <p:cBhvr>
                                        <p:cTn id="35" dur="500"/>
                                        <p:tgtEl>
                                          <p:spTgt spid="2447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autoUpdateAnimBg="0"/>
      <p:bldP spid="244739"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609600" y="381000"/>
            <a:ext cx="10972800" cy="533400"/>
          </a:xfrm>
        </p:spPr>
        <p:txBody>
          <a:bodyPr/>
          <a:lstStyle/>
          <a:p>
            <a:pPr eaLnBrk="1" hangingPunct="1"/>
            <a:r>
              <a:rPr lang="en-US" altLang="en-US" sz="4400" dirty="0" smtClean="0"/>
              <a:t>Check Your Understanding</a:t>
            </a:r>
          </a:p>
        </p:txBody>
      </p:sp>
      <p:sp>
        <p:nvSpPr>
          <p:cNvPr id="266243" name="Rectangle 3"/>
          <p:cNvSpPr>
            <a:spLocks noGrp="1" noChangeArrowheads="1"/>
          </p:cNvSpPr>
          <p:nvPr>
            <p:ph type="body" idx="1"/>
          </p:nvPr>
        </p:nvSpPr>
        <p:spPr>
          <a:xfrm>
            <a:off x="609600" y="937846"/>
            <a:ext cx="10972800" cy="4450449"/>
          </a:xfrm>
        </p:spPr>
        <p:txBody>
          <a:bodyPr/>
          <a:lstStyle/>
          <a:p>
            <a:pPr marL="0" indent="0" eaLnBrk="1" hangingPunct="1">
              <a:lnSpc>
                <a:spcPct val="90000"/>
              </a:lnSpc>
              <a:buNone/>
              <a:tabLst>
                <a:tab pos="1320800" algn="l"/>
              </a:tabLst>
            </a:pPr>
            <a:r>
              <a:rPr lang="en-US" altLang="en-US" dirty="0"/>
              <a:t>You have two </a:t>
            </a:r>
            <a:r>
              <a:rPr lang="en-US" altLang="en-US" dirty="0" err="1"/>
              <a:t>HCl</a:t>
            </a:r>
            <a:r>
              <a:rPr lang="en-US" altLang="en-US" dirty="0"/>
              <a:t> solutions, labeled Solution A and Solution B. Solution A has a greater concentration than Solution B. Which of the following statements are </a:t>
            </a:r>
            <a:r>
              <a:rPr lang="en-US" altLang="en-US" dirty="0">
                <a:solidFill>
                  <a:srgbClr val="0000FF"/>
                </a:solidFill>
              </a:rPr>
              <a:t>true</a:t>
            </a:r>
            <a:r>
              <a:rPr lang="en-US" altLang="en-US" dirty="0"/>
              <a:t>?</a:t>
            </a:r>
          </a:p>
          <a:p>
            <a:pPr marL="0" indent="0" eaLnBrk="1" hangingPunct="1">
              <a:lnSpc>
                <a:spcPct val="90000"/>
              </a:lnSpc>
              <a:buNone/>
              <a:tabLst>
                <a:tab pos="1320800" algn="l"/>
              </a:tabLst>
            </a:pPr>
            <a:endParaRPr lang="en-US" altLang="en-US" dirty="0"/>
          </a:p>
          <a:p>
            <a:pPr marL="463550" indent="-463550" eaLnBrk="1" hangingPunct="1">
              <a:lnSpc>
                <a:spcPct val="90000"/>
              </a:lnSpc>
              <a:buNone/>
              <a:tabLst>
                <a:tab pos="463550" algn="l"/>
              </a:tabLst>
            </a:pPr>
            <a:r>
              <a:rPr lang="en-US" altLang="en-US" dirty="0"/>
              <a:t>a)	If you have equal volumes of both </a:t>
            </a:r>
            <a:r>
              <a:rPr lang="en-US" altLang="en-US" dirty="0" smtClean="0"/>
              <a:t>solutions, Solution </a:t>
            </a:r>
            <a:r>
              <a:rPr lang="en-US" altLang="en-US" dirty="0"/>
              <a:t>B must contain more moles of </a:t>
            </a:r>
            <a:r>
              <a:rPr lang="en-US" altLang="en-US" dirty="0" err="1"/>
              <a:t>HCl</a:t>
            </a:r>
            <a:r>
              <a:rPr lang="en-US" altLang="en-US" dirty="0"/>
              <a:t>.</a:t>
            </a:r>
            <a:endParaRPr lang="en-US" altLang="en-US" u="sng" dirty="0"/>
          </a:p>
          <a:p>
            <a:pPr marL="463550" indent="-463550" eaLnBrk="1" hangingPunct="1">
              <a:lnSpc>
                <a:spcPct val="90000"/>
              </a:lnSpc>
              <a:buNone/>
              <a:tabLst>
                <a:tab pos="463550" algn="l"/>
              </a:tabLst>
            </a:pPr>
            <a:r>
              <a:rPr lang="en-US" altLang="en-US" dirty="0"/>
              <a:t>b)	If you have equal moles of </a:t>
            </a:r>
            <a:r>
              <a:rPr lang="en-US" altLang="en-US" dirty="0" err="1"/>
              <a:t>HCl</a:t>
            </a:r>
            <a:r>
              <a:rPr lang="en-US" altLang="en-US" dirty="0"/>
              <a:t> in both solutions, </a:t>
            </a:r>
            <a:r>
              <a:rPr lang="en-US" altLang="en-US" dirty="0" smtClean="0"/>
              <a:t>Solution </a:t>
            </a:r>
            <a:r>
              <a:rPr lang="en-US" altLang="en-US" dirty="0"/>
              <a:t>B must have a greater volume.</a:t>
            </a:r>
          </a:p>
          <a:p>
            <a:pPr marL="463550" indent="-463550" eaLnBrk="1" hangingPunct="1">
              <a:lnSpc>
                <a:spcPct val="90000"/>
              </a:lnSpc>
              <a:buNone/>
              <a:tabLst>
                <a:tab pos="463550" algn="l"/>
              </a:tabLst>
            </a:pPr>
            <a:r>
              <a:rPr lang="en-US" altLang="en-US" dirty="0"/>
              <a:t>c)	To obtain equal concentrations of both solutions, </a:t>
            </a:r>
            <a:r>
              <a:rPr lang="en-US" altLang="en-US" dirty="0" smtClean="0"/>
              <a:t>you </a:t>
            </a:r>
            <a:r>
              <a:rPr lang="en-US" altLang="en-US" dirty="0"/>
              <a:t>must add a certain amount of water to </a:t>
            </a:r>
            <a:r>
              <a:rPr lang="en-US" altLang="en-US" dirty="0" smtClean="0"/>
              <a:t>Solution </a:t>
            </a:r>
            <a:r>
              <a:rPr lang="en-US" altLang="en-US" dirty="0"/>
              <a:t>B.</a:t>
            </a:r>
          </a:p>
          <a:p>
            <a:pPr marL="463550" indent="-463550" eaLnBrk="1" hangingPunct="1">
              <a:lnSpc>
                <a:spcPct val="90000"/>
              </a:lnSpc>
              <a:buNone/>
              <a:tabLst>
                <a:tab pos="463550" algn="l"/>
              </a:tabLst>
            </a:pPr>
            <a:r>
              <a:rPr lang="en-US" altLang="en-US" dirty="0"/>
              <a:t>d)	Adding more moles of </a:t>
            </a:r>
            <a:r>
              <a:rPr lang="en-US" altLang="en-US" dirty="0" err="1"/>
              <a:t>HCl</a:t>
            </a:r>
            <a:r>
              <a:rPr lang="en-US" altLang="en-US" dirty="0"/>
              <a:t> to both solutions will make </a:t>
            </a:r>
            <a:r>
              <a:rPr lang="en-US" altLang="en-US" dirty="0" smtClean="0"/>
              <a:t>them </a:t>
            </a:r>
            <a:r>
              <a:rPr lang="en-US" altLang="en-US" dirty="0"/>
              <a:t>less concentrated</a:t>
            </a:r>
            <a:r>
              <a:rPr lang="en-US" altLang="en-US" sz="2200" dirty="0"/>
              <a:t>.</a:t>
            </a:r>
          </a:p>
        </p:txBody>
      </p:sp>
      <p:sp>
        <p:nvSpPr>
          <p:cNvPr id="266245" name="Rectangle 5"/>
          <p:cNvSpPr>
            <a:spLocks noChangeArrowheads="1"/>
          </p:cNvSpPr>
          <p:nvPr/>
        </p:nvSpPr>
        <p:spPr bwMode="auto">
          <a:xfrm>
            <a:off x="533400" y="3131418"/>
            <a:ext cx="10591800" cy="7620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800">
              <a:latin typeface="Times" panose="02020603050405020304"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6242"/>
                                        </p:tgtEl>
                                        <p:attrNameLst>
                                          <p:attrName>style.visibility</p:attrName>
                                        </p:attrNameLst>
                                      </p:cBhvr>
                                      <p:to>
                                        <p:strVal val="visible"/>
                                      </p:to>
                                    </p:set>
                                    <p:animEffect transition="in" filter="wipe(left)">
                                      <p:cBhvr>
                                        <p:cTn id="7" dur="500"/>
                                        <p:tgtEl>
                                          <p:spTgt spid="266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43">
                                            <p:txEl>
                                              <p:pRg st="0" end="0"/>
                                            </p:txEl>
                                          </p:spTgt>
                                        </p:tgtEl>
                                        <p:attrNameLst>
                                          <p:attrName>style.visibility</p:attrName>
                                        </p:attrNameLst>
                                      </p:cBhvr>
                                      <p:to>
                                        <p:strVal val="visible"/>
                                      </p:to>
                                    </p:set>
                                    <p:animEffect transition="in" filter="wipe(left)">
                                      <p:cBhvr>
                                        <p:cTn id="12" dur="500"/>
                                        <p:tgtEl>
                                          <p:spTgt spid="266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43">
                                            <p:txEl>
                                              <p:pRg st="2" end="2"/>
                                            </p:txEl>
                                          </p:spTgt>
                                        </p:tgtEl>
                                        <p:attrNameLst>
                                          <p:attrName>style.visibility</p:attrName>
                                        </p:attrNameLst>
                                      </p:cBhvr>
                                      <p:to>
                                        <p:strVal val="visible"/>
                                      </p:to>
                                    </p:set>
                                    <p:animEffect transition="in" filter="wipe(left)">
                                      <p:cBhvr>
                                        <p:cTn id="17" dur="500"/>
                                        <p:tgtEl>
                                          <p:spTgt spid="26624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66243">
                                            <p:txEl>
                                              <p:pRg st="3" end="3"/>
                                            </p:txEl>
                                          </p:spTgt>
                                        </p:tgtEl>
                                        <p:attrNameLst>
                                          <p:attrName>style.visibility</p:attrName>
                                        </p:attrNameLst>
                                      </p:cBhvr>
                                      <p:to>
                                        <p:strVal val="visible"/>
                                      </p:to>
                                    </p:set>
                                    <p:animEffect transition="in" filter="wipe(left)">
                                      <p:cBhvr>
                                        <p:cTn id="20" dur="500"/>
                                        <p:tgtEl>
                                          <p:spTgt spid="26624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66243">
                                            <p:txEl>
                                              <p:pRg st="4" end="4"/>
                                            </p:txEl>
                                          </p:spTgt>
                                        </p:tgtEl>
                                        <p:attrNameLst>
                                          <p:attrName>style.visibility</p:attrName>
                                        </p:attrNameLst>
                                      </p:cBhvr>
                                      <p:to>
                                        <p:strVal val="visible"/>
                                      </p:to>
                                    </p:set>
                                    <p:animEffect transition="in" filter="wipe(left)">
                                      <p:cBhvr>
                                        <p:cTn id="23" dur="500"/>
                                        <p:tgtEl>
                                          <p:spTgt spid="26624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66243">
                                            <p:txEl>
                                              <p:pRg st="5" end="5"/>
                                            </p:txEl>
                                          </p:spTgt>
                                        </p:tgtEl>
                                        <p:attrNameLst>
                                          <p:attrName>style.visibility</p:attrName>
                                        </p:attrNameLst>
                                      </p:cBhvr>
                                      <p:to>
                                        <p:strVal val="visible"/>
                                      </p:to>
                                    </p:set>
                                    <p:animEffect transition="in" filter="wipe(left)">
                                      <p:cBhvr>
                                        <p:cTn id="26" dur="500"/>
                                        <p:tgtEl>
                                          <p:spTgt spid="266243">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66245"/>
                                        </p:tgtEl>
                                        <p:attrNameLst>
                                          <p:attrName>style.visibility</p:attrName>
                                        </p:attrNameLst>
                                      </p:cBhvr>
                                      <p:to>
                                        <p:strVal val="visible"/>
                                      </p:to>
                                    </p:set>
                                    <p:animEffect transition="in" filter="wipe(left)">
                                      <p:cBhvr>
                                        <p:cTn id="31" dur="500"/>
                                        <p:tgtEl>
                                          <p:spTgt spid="266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autoUpdateAnimBg="0"/>
      <p:bldP spid="266243" grpId="0" build="p" autoUpdateAnimBg="0"/>
      <p:bldP spid="2662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1049000" cy="1447800"/>
          </a:xfrm>
        </p:spPr>
        <p:txBody>
          <a:bodyPr/>
          <a:lstStyle/>
          <a:p>
            <a:r>
              <a:rPr lang="en-US" sz="3200" dirty="0" smtClean="0"/>
              <a:t>Practice (our textbook uses the term ‘amount concentration’ when referring to molarity or molar concentration, this term is actually preferred by IUPAC)</a:t>
            </a:r>
            <a:endParaRPr lang="en-US" sz="3200" dirty="0"/>
          </a:p>
        </p:txBody>
      </p:sp>
      <p:sp>
        <p:nvSpPr>
          <p:cNvPr id="3" name="Content Placeholder 2"/>
          <p:cNvSpPr>
            <a:spLocks noGrp="1"/>
          </p:cNvSpPr>
          <p:nvPr>
            <p:ph idx="1"/>
          </p:nvPr>
        </p:nvSpPr>
        <p:spPr>
          <a:xfrm>
            <a:off x="914400" y="1752600"/>
            <a:ext cx="8229600" cy="523220"/>
          </a:xfrm>
        </p:spPr>
        <p:txBody>
          <a:bodyPr/>
          <a:lstStyle/>
          <a:p>
            <a:pPr marL="0" indent="0">
              <a:buNone/>
            </a:pPr>
            <a:r>
              <a:rPr lang="en-US" sz="2800" dirty="0" smtClean="0"/>
              <a:t>Page 400 #1,3,4</a:t>
            </a:r>
            <a:endParaRPr lang="en-US" sz="2800" dirty="0"/>
          </a:p>
        </p:txBody>
      </p:sp>
    </p:spTree>
    <p:extLst>
      <p:ext uri="{BB962C8B-B14F-4D97-AF65-F5344CB8AC3E}">
        <p14:creationId xmlns:p14="http://schemas.microsoft.com/office/powerpoint/2010/main" val="402423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body" idx="1"/>
          </p:nvPr>
        </p:nvSpPr>
        <p:spPr>
          <a:xfrm>
            <a:off x="609600" y="1828801"/>
            <a:ext cx="11201400" cy="3809999"/>
          </a:xfrm>
        </p:spPr>
        <p:txBody>
          <a:bodyPr/>
          <a:lstStyle/>
          <a:p>
            <a:pPr marL="0" indent="0" eaLnBrk="1" hangingPunct="1">
              <a:buNone/>
            </a:pPr>
            <a:r>
              <a:rPr lang="en-US" altLang="en-US" sz="2800" dirty="0"/>
              <a:t>For a 0.25 </a:t>
            </a:r>
            <a:r>
              <a:rPr lang="en-US" altLang="en-US" sz="2800" i="1" dirty="0"/>
              <a:t>M</a:t>
            </a:r>
            <a:r>
              <a:rPr lang="en-US" altLang="en-US" sz="2800" dirty="0"/>
              <a:t> CaCl</a:t>
            </a:r>
            <a:r>
              <a:rPr lang="en-US" altLang="en-US" sz="2800" baseline="-25000" dirty="0"/>
              <a:t>2</a:t>
            </a:r>
            <a:r>
              <a:rPr lang="en-US" altLang="en-US" sz="2800" dirty="0"/>
              <a:t> solution, what are the concentrations of each ion?</a:t>
            </a:r>
          </a:p>
          <a:p>
            <a:pPr marL="0" indent="0" eaLnBrk="1" hangingPunct="1">
              <a:buNone/>
            </a:pPr>
            <a:r>
              <a:rPr lang="en-US" altLang="en-US" sz="2800" dirty="0"/>
              <a:t>Start with the dissociation equation:</a:t>
            </a:r>
          </a:p>
          <a:p>
            <a:pPr marL="533400" indent="-533400" eaLnBrk="1" hangingPunct="1">
              <a:buNone/>
            </a:pPr>
            <a:r>
              <a:rPr lang="en-US" altLang="en-US" sz="2800" dirty="0"/>
              <a:t>		CaCl</a:t>
            </a:r>
            <a:r>
              <a:rPr lang="en-US" altLang="en-US" sz="2800" baseline="-25000" dirty="0"/>
              <a:t>2</a:t>
            </a:r>
            <a:r>
              <a:rPr lang="en-US" altLang="en-US" sz="2800" dirty="0"/>
              <a:t> </a:t>
            </a:r>
            <a:r>
              <a:rPr lang="en-US" altLang="en-US" sz="2800" dirty="0">
                <a:cs typeface="Arial" panose="020B0604020202020204" pitchFamily="34" charset="0"/>
              </a:rPr>
              <a:t>→ Ca</a:t>
            </a:r>
            <a:r>
              <a:rPr lang="en-US" altLang="en-US" sz="2800" baseline="30000" dirty="0">
                <a:cs typeface="Arial" panose="020B0604020202020204" pitchFamily="34" charset="0"/>
              </a:rPr>
              <a:t>2+</a:t>
            </a:r>
            <a:r>
              <a:rPr lang="en-US" altLang="en-US" sz="2800" dirty="0">
                <a:cs typeface="Arial" panose="020B0604020202020204" pitchFamily="34" charset="0"/>
              </a:rPr>
              <a:t> + 2Cl</a:t>
            </a:r>
            <a:r>
              <a:rPr lang="en-US" altLang="en-US" sz="2800" baseline="30000" dirty="0">
                <a:cs typeface="Arial" panose="020B0604020202020204" pitchFamily="34" charset="0"/>
              </a:rPr>
              <a:t>–</a:t>
            </a:r>
          </a:p>
          <a:p>
            <a:pPr marL="914400" lvl="1" indent="-457200" eaLnBrk="1" hangingPunct="1">
              <a:buFont typeface="Wingdings" panose="05000000000000000000" pitchFamily="2" charset="2"/>
              <a:buChar char="§"/>
            </a:pPr>
            <a:endParaRPr lang="en-US" altLang="en-US" sz="2800" dirty="0"/>
          </a:p>
          <a:p>
            <a:pPr marL="0" lvl="1" indent="0" eaLnBrk="1" hangingPunct="1">
              <a:buNone/>
            </a:pPr>
            <a:r>
              <a:rPr lang="en-US" altLang="en-US" sz="2800" dirty="0"/>
              <a:t>Apply mole ratios to the concentrations</a:t>
            </a:r>
          </a:p>
          <a:p>
            <a:pPr marL="0" lvl="1" indent="0" eaLnBrk="1" hangingPunct="1">
              <a:buNone/>
            </a:pPr>
            <a:r>
              <a:rPr lang="en-US" altLang="en-US" sz="2800" dirty="0"/>
              <a:t>CaCl</a:t>
            </a:r>
            <a:r>
              <a:rPr lang="en-US" altLang="en-US" sz="2800" baseline="-25000" dirty="0"/>
              <a:t>2</a:t>
            </a:r>
            <a:r>
              <a:rPr lang="en-US" altLang="en-US" sz="2800" dirty="0"/>
              <a:t> : Ca</a:t>
            </a:r>
            <a:r>
              <a:rPr lang="en-US" altLang="en-US" sz="2800" baseline="30000" dirty="0"/>
              <a:t>2+</a:t>
            </a:r>
            <a:r>
              <a:rPr lang="en-US" altLang="en-US" sz="2800" dirty="0"/>
              <a:t> = 1:1</a:t>
            </a:r>
            <a:r>
              <a:rPr lang="en-US" altLang="en-US" sz="2800" dirty="0">
                <a:cs typeface="Arial" panose="020B0604020202020204" pitchFamily="34" charset="0"/>
              </a:rPr>
              <a:t> = 0.25</a:t>
            </a:r>
            <a:r>
              <a:rPr lang="en-US" altLang="en-US" sz="2800" i="1" dirty="0">
                <a:cs typeface="Arial" panose="020B0604020202020204" pitchFamily="34" charset="0"/>
              </a:rPr>
              <a:t>M </a:t>
            </a:r>
            <a:r>
              <a:rPr lang="en-US" altLang="en-US" sz="2800" dirty="0">
                <a:cs typeface="Arial" panose="020B0604020202020204" pitchFamily="34" charset="0"/>
              </a:rPr>
              <a:t>CaCl</a:t>
            </a:r>
            <a:r>
              <a:rPr lang="en-US" altLang="en-US" sz="2800" baseline="-25000" dirty="0">
                <a:cs typeface="Arial" panose="020B0604020202020204" pitchFamily="34" charset="0"/>
              </a:rPr>
              <a:t>2</a:t>
            </a:r>
            <a:r>
              <a:rPr lang="en-US" altLang="en-US" sz="2800" dirty="0">
                <a:cs typeface="Arial" panose="020B0604020202020204" pitchFamily="34" charset="0"/>
              </a:rPr>
              <a:t> : 0.25</a:t>
            </a:r>
            <a:r>
              <a:rPr lang="en-US" altLang="en-US" sz="2800" i="1" dirty="0">
                <a:cs typeface="Arial" panose="020B0604020202020204" pitchFamily="34" charset="0"/>
              </a:rPr>
              <a:t>M</a:t>
            </a:r>
            <a:r>
              <a:rPr lang="en-US" altLang="en-US" sz="2800" dirty="0">
                <a:cs typeface="Arial" panose="020B0604020202020204" pitchFamily="34" charset="0"/>
              </a:rPr>
              <a:t> Ca</a:t>
            </a:r>
            <a:r>
              <a:rPr lang="en-US" altLang="en-US" sz="2800" baseline="30000" dirty="0">
                <a:cs typeface="Arial" panose="020B0604020202020204" pitchFamily="34" charset="0"/>
              </a:rPr>
              <a:t>2+</a:t>
            </a:r>
            <a:endParaRPr lang="en-US" altLang="en-US" sz="2800" dirty="0"/>
          </a:p>
          <a:p>
            <a:pPr marL="0" lvl="1" indent="0" eaLnBrk="1" hangingPunct="1">
              <a:buNone/>
            </a:pPr>
            <a:r>
              <a:rPr lang="en-US" altLang="en-US" sz="2800" dirty="0">
                <a:cs typeface="Arial" panose="020B0604020202020204" pitchFamily="34" charset="0"/>
              </a:rPr>
              <a:t>CaCl</a:t>
            </a:r>
            <a:r>
              <a:rPr lang="en-US" altLang="en-US" sz="2800" baseline="-25000" dirty="0">
                <a:cs typeface="Arial" panose="020B0604020202020204" pitchFamily="34" charset="0"/>
              </a:rPr>
              <a:t>2</a:t>
            </a:r>
            <a:r>
              <a:rPr lang="en-US" altLang="en-US" sz="2800" dirty="0">
                <a:cs typeface="Arial" panose="020B0604020202020204" pitchFamily="34" charset="0"/>
              </a:rPr>
              <a:t> : Cl</a:t>
            </a:r>
            <a:r>
              <a:rPr lang="en-US" altLang="en-US" sz="2800" baseline="30000" dirty="0">
                <a:cs typeface="Arial" panose="020B0604020202020204" pitchFamily="34" charset="0"/>
              </a:rPr>
              <a:t>–</a:t>
            </a:r>
            <a:r>
              <a:rPr lang="en-US" altLang="en-US" sz="2800" dirty="0">
                <a:cs typeface="Arial" panose="020B0604020202020204" pitchFamily="34" charset="0"/>
              </a:rPr>
              <a:t> = 1:2 = 0.25</a:t>
            </a:r>
            <a:r>
              <a:rPr lang="en-US" altLang="en-US" sz="2800" i="1" dirty="0">
                <a:cs typeface="Arial" panose="020B0604020202020204" pitchFamily="34" charset="0"/>
              </a:rPr>
              <a:t>M</a:t>
            </a:r>
            <a:r>
              <a:rPr lang="en-US" altLang="en-US" sz="2800" dirty="0">
                <a:cs typeface="Arial" panose="020B0604020202020204" pitchFamily="34" charset="0"/>
              </a:rPr>
              <a:t> CaCl</a:t>
            </a:r>
            <a:r>
              <a:rPr lang="en-US" altLang="en-US" sz="2800" baseline="-25000" dirty="0">
                <a:cs typeface="Arial" panose="020B0604020202020204" pitchFamily="34" charset="0"/>
              </a:rPr>
              <a:t>2</a:t>
            </a:r>
            <a:r>
              <a:rPr lang="en-US" altLang="en-US" sz="2800" dirty="0">
                <a:cs typeface="Arial" panose="020B0604020202020204" pitchFamily="34" charset="0"/>
              </a:rPr>
              <a:t> : 0.50</a:t>
            </a:r>
            <a:r>
              <a:rPr lang="en-US" altLang="en-US" sz="2800" i="1" dirty="0">
                <a:cs typeface="Arial" panose="020B0604020202020204" pitchFamily="34" charset="0"/>
              </a:rPr>
              <a:t>M</a:t>
            </a:r>
            <a:r>
              <a:rPr lang="en-US" altLang="en-US" sz="2800" dirty="0">
                <a:cs typeface="Arial" panose="020B0604020202020204" pitchFamily="34" charset="0"/>
              </a:rPr>
              <a:t> Cl</a:t>
            </a:r>
            <a:r>
              <a:rPr lang="en-US" altLang="en-US" sz="2800" baseline="30000" dirty="0">
                <a:cs typeface="Arial" panose="020B0604020202020204" pitchFamily="34" charset="0"/>
              </a:rPr>
              <a:t>–</a:t>
            </a:r>
            <a:endParaRPr lang="en-US" altLang="en-US" sz="2800" dirty="0"/>
          </a:p>
        </p:txBody>
      </p:sp>
      <p:sp>
        <p:nvSpPr>
          <p:cNvPr id="232451" name="Rectangle 3"/>
          <p:cNvSpPr>
            <a:spLocks noGrp="1" noChangeArrowheads="1"/>
          </p:cNvSpPr>
          <p:nvPr>
            <p:ph type="title"/>
          </p:nvPr>
        </p:nvSpPr>
        <p:spPr>
          <a:xfrm>
            <a:off x="609600" y="304800"/>
            <a:ext cx="10972800" cy="1371600"/>
          </a:xfrm>
        </p:spPr>
        <p:txBody>
          <a:bodyPr/>
          <a:lstStyle/>
          <a:p>
            <a:pPr eaLnBrk="1" hangingPunct="1"/>
            <a:r>
              <a:rPr lang="en-US" altLang="en-US" sz="4000" dirty="0" smtClean="0"/>
              <a:t>Concentration of Ions in Aqueous Solutions</a:t>
            </a:r>
            <a:r>
              <a:rPr lang="en-US" altLang="en-US" dirty="0" smtClean="0"/>
              <a:t/>
            </a:r>
            <a:br>
              <a:rPr lang="en-US" altLang="en-US" dirty="0" smtClean="0"/>
            </a:br>
            <a:r>
              <a:rPr lang="en-US" altLang="en-US" dirty="0">
                <a:solidFill>
                  <a:schemeClr val="tx1"/>
                </a:solidFill>
              </a:rPr>
              <a:t>When ionic compounds dissolve, they dissociate into their ions (break apart). The concentration of each ion can be determined by mole ratio.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2451"/>
                                        </p:tgtEl>
                                        <p:attrNameLst>
                                          <p:attrName>style.visibility</p:attrName>
                                        </p:attrNameLst>
                                      </p:cBhvr>
                                      <p:to>
                                        <p:strVal val="visible"/>
                                      </p:to>
                                    </p:set>
                                    <p:animEffect transition="in" filter="wipe(left)">
                                      <p:cBhvr>
                                        <p:cTn id="7" dur="500"/>
                                        <p:tgtEl>
                                          <p:spTgt spid="2324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2450">
                                            <p:txEl>
                                              <p:pRg st="0" end="0"/>
                                            </p:txEl>
                                          </p:spTgt>
                                        </p:tgtEl>
                                        <p:attrNameLst>
                                          <p:attrName>style.visibility</p:attrName>
                                        </p:attrNameLst>
                                      </p:cBhvr>
                                      <p:to>
                                        <p:strVal val="visible"/>
                                      </p:to>
                                    </p:set>
                                    <p:animEffect transition="in" filter="wipe(left)">
                                      <p:cBhvr>
                                        <p:cTn id="12" dur="500"/>
                                        <p:tgtEl>
                                          <p:spTgt spid="2324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2450">
                                            <p:txEl>
                                              <p:pRg st="1" end="1"/>
                                            </p:txEl>
                                          </p:spTgt>
                                        </p:tgtEl>
                                        <p:attrNameLst>
                                          <p:attrName>style.visibility</p:attrName>
                                        </p:attrNameLst>
                                      </p:cBhvr>
                                      <p:to>
                                        <p:strVal val="visible"/>
                                      </p:to>
                                    </p:set>
                                    <p:animEffect transition="in" filter="wipe(left)">
                                      <p:cBhvr>
                                        <p:cTn id="17" dur="500"/>
                                        <p:tgtEl>
                                          <p:spTgt spid="2324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32450">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32450">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232450">
                                            <p:txEl>
                                              <p:pRg st="5" end="5"/>
                                            </p:txEl>
                                          </p:spTgt>
                                        </p:tgtEl>
                                        <p:attrNameLst>
                                          <p:attrName>style.visibility</p:attrName>
                                        </p:attrNameLst>
                                      </p:cBhvr>
                                      <p:to>
                                        <p:strVal val="visible"/>
                                      </p:to>
                                    </p:set>
                                    <p:animEffect transition="in" filter="fade">
                                      <p:cBhvr>
                                        <p:cTn id="30" dur="1000"/>
                                        <p:tgtEl>
                                          <p:spTgt spid="232450">
                                            <p:txEl>
                                              <p:pRg st="5" end="5"/>
                                            </p:txEl>
                                          </p:spTgt>
                                        </p:tgtEl>
                                      </p:cBhvr>
                                    </p:animEffect>
                                    <p:anim calcmode="lin" valueType="num">
                                      <p:cBhvr>
                                        <p:cTn id="31" dur="1000" fill="hold"/>
                                        <p:tgtEl>
                                          <p:spTgt spid="232450">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23245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232450">
                                            <p:txEl>
                                              <p:pRg st="6" end="6"/>
                                            </p:txEl>
                                          </p:spTgt>
                                        </p:tgtEl>
                                        <p:attrNameLst>
                                          <p:attrName>style.visibility</p:attrName>
                                        </p:attrNameLst>
                                      </p:cBhvr>
                                      <p:to>
                                        <p:strVal val="visible"/>
                                      </p:to>
                                    </p:set>
                                    <p:animEffect transition="in" filter="fade">
                                      <p:cBhvr>
                                        <p:cTn id="37" dur="1000"/>
                                        <p:tgtEl>
                                          <p:spTgt spid="232450">
                                            <p:txEl>
                                              <p:pRg st="6" end="6"/>
                                            </p:txEl>
                                          </p:spTgt>
                                        </p:tgtEl>
                                      </p:cBhvr>
                                    </p:animEffect>
                                    <p:anim calcmode="lin" valueType="num">
                                      <p:cBhvr>
                                        <p:cTn id="38" dur="1000" fill="hold"/>
                                        <p:tgtEl>
                                          <p:spTgt spid="232450">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32450">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uiExpand="1" build="p" autoUpdateAnimBg="0"/>
      <p:bldP spid="23245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9601200" cy="533400"/>
          </a:xfrm>
        </p:spPr>
        <p:txBody>
          <a:bodyPr/>
          <a:lstStyle/>
          <a:p>
            <a:r>
              <a:rPr lang="en-US" sz="4400" dirty="0" smtClean="0"/>
              <a:t>Now You Try</a:t>
            </a:r>
            <a:endParaRPr lang="en-US" sz="4400" dirty="0"/>
          </a:p>
        </p:txBody>
      </p:sp>
      <p:sp>
        <p:nvSpPr>
          <p:cNvPr id="3" name="Content Placeholder 2"/>
          <p:cNvSpPr>
            <a:spLocks noGrp="1"/>
          </p:cNvSpPr>
          <p:nvPr>
            <p:ph idx="1"/>
          </p:nvPr>
        </p:nvSpPr>
        <p:spPr>
          <a:xfrm>
            <a:off x="609600" y="1143000"/>
            <a:ext cx="10972800" cy="3022366"/>
          </a:xfrm>
        </p:spPr>
        <p:txBody>
          <a:bodyPr/>
          <a:lstStyle/>
          <a:p>
            <a:pPr marL="0" indent="0">
              <a:buNone/>
            </a:pPr>
            <a:r>
              <a:rPr lang="en-US" sz="2800" dirty="0" smtClean="0"/>
              <a:t>What is the molar concentration of the anion in a 0.50M solution of aluminum </a:t>
            </a:r>
            <a:r>
              <a:rPr lang="en-US" sz="2800" dirty="0" smtClean="0"/>
              <a:t>chlorate</a:t>
            </a:r>
            <a:r>
              <a:rPr lang="en-US" sz="2800" dirty="0" smtClean="0"/>
              <a:t>?</a:t>
            </a:r>
          </a:p>
          <a:p>
            <a:pPr marL="0" indent="0">
              <a:buNone/>
            </a:pPr>
            <a:r>
              <a:rPr lang="en-US" sz="2800" dirty="0" smtClean="0"/>
              <a:t>What is </a:t>
            </a:r>
            <a:r>
              <a:rPr lang="en-US" sz="2800" smtClean="0"/>
              <a:t>aluminum </a:t>
            </a:r>
            <a:r>
              <a:rPr lang="en-US" sz="2800" smtClean="0"/>
              <a:t>chlorate</a:t>
            </a:r>
            <a:r>
              <a:rPr lang="en-US" sz="2800" dirty="0" smtClean="0"/>
              <a:t>? Al(ClO</a:t>
            </a:r>
            <a:r>
              <a:rPr lang="en-US" sz="2800" baseline="-25000" dirty="0" smtClean="0"/>
              <a:t>3</a:t>
            </a:r>
            <a:r>
              <a:rPr lang="en-US" sz="2800" dirty="0" smtClean="0"/>
              <a:t>)</a:t>
            </a:r>
            <a:r>
              <a:rPr lang="en-US" sz="2800" baseline="-25000" dirty="0" smtClean="0"/>
              <a:t>3</a:t>
            </a:r>
          </a:p>
          <a:p>
            <a:pPr marL="0" indent="0">
              <a:buNone/>
            </a:pPr>
            <a:r>
              <a:rPr lang="en-US" sz="2800" dirty="0" smtClean="0"/>
              <a:t>Write out the dissociation equation:</a:t>
            </a:r>
          </a:p>
          <a:p>
            <a:pPr marL="0" indent="0" algn="ctr">
              <a:buNone/>
            </a:pPr>
            <a:r>
              <a:rPr lang="en-US" sz="2800" dirty="0" smtClean="0"/>
              <a:t>Al(ClO</a:t>
            </a:r>
            <a:r>
              <a:rPr lang="en-US" sz="2800" baseline="-25000" dirty="0" smtClean="0"/>
              <a:t>3</a:t>
            </a:r>
            <a:r>
              <a:rPr lang="en-US" sz="2800" dirty="0" smtClean="0"/>
              <a:t>)</a:t>
            </a:r>
            <a:r>
              <a:rPr lang="en-US" sz="2800" baseline="-25000" dirty="0" smtClean="0"/>
              <a:t>3</a:t>
            </a:r>
            <a:r>
              <a:rPr lang="en-US" sz="2800" dirty="0" smtClean="0"/>
              <a:t> </a:t>
            </a:r>
            <a:r>
              <a:rPr lang="en-US" sz="2800" dirty="0" smtClean="0">
                <a:sym typeface="Wingdings" panose="05000000000000000000" pitchFamily="2" charset="2"/>
              </a:rPr>
              <a:t> Al</a:t>
            </a:r>
            <a:r>
              <a:rPr lang="en-US" sz="2800" baseline="30000" dirty="0" smtClean="0">
                <a:sym typeface="Wingdings" panose="05000000000000000000" pitchFamily="2" charset="2"/>
              </a:rPr>
              <a:t>3+ </a:t>
            </a:r>
            <a:r>
              <a:rPr lang="en-US" sz="2800" dirty="0" smtClean="0">
                <a:sym typeface="Wingdings" panose="05000000000000000000" pitchFamily="2" charset="2"/>
              </a:rPr>
              <a:t>+ 3 ClO</a:t>
            </a:r>
            <a:r>
              <a:rPr lang="en-US" sz="2800" baseline="-25000" dirty="0" smtClean="0">
                <a:sym typeface="Wingdings" panose="05000000000000000000" pitchFamily="2" charset="2"/>
              </a:rPr>
              <a:t>3</a:t>
            </a:r>
            <a:r>
              <a:rPr lang="en-US" sz="2800" baseline="30000" dirty="0" smtClean="0">
                <a:sym typeface="Wingdings" panose="05000000000000000000" pitchFamily="2" charset="2"/>
              </a:rPr>
              <a:t>1-</a:t>
            </a:r>
          </a:p>
          <a:p>
            <a:pPr marL="0" indent="0">
              <a:buNone/>
            </a:pPr>
            <a:r>
              <a:rPr lang="en-US" sz="2800" dirty="0" smtClean="0">
                <a:sym typeface="Wingdings" panose="05000000000000000000" pitchFamily="2" charset="2"/>
              </a:rPr>
              <a:t>Apply mole ratio of 1:3</a:t>
            </a:r>
            <a:endParaRPr lang="en-US" sz="2800" dirty="0"/>
          </a:p>
        </p:txBody>
      </p:sp>
      <p:sp>
        <p:nvSpPr>
          <p:cNvPr id="4" name="TextBox 3"/>
          <p:cNvSpPr txBox="1"/>
          <p:nvPr/>
        </p:nvSpPr>
        <p:spPr>
          <a:xfrm>
            <a:off x="9372600" y="6172200"/>
            <a:ext cx="2667000" cy="523220"/>
          </a:xfrm>
          <a:prstGeom prst="rect">
            <a:avLst/>
          </a:prstGeom>
          <a:noFill/>
        </p:spPr>
        <p:txBody>
          <a:bodyPr wrap="square" rtlCol="0">
            <a:spAutoFit/>
          </a:bodyPr>
          <a:lstStyle/>
          <a:p>
            <a:r>
              <a:rPr lang="en-US" baseline="0" dirty="0"/>
              <a:t>[ClO</a:t>
            </a:r>
            <a:r>
              <a:rPr lang="en-US" baseline="-25000" dirty="0"/>
              <a:t>3</a:t>
            </a:r>
            <a:r>
              <a:rPr lang="en-US" dirty="0"/>
              <a:t>1-</a:t>
            </a:r>
            <a:r>
              <a:rPr lang="en-US" baseline="0" dirty="0"/>
              <a:t> ]= </a:t>
            </a:r>
            <a:r>
              <a:rPr lang="en-US" baseline="0" dirty="0" smtClean="0"/>
              <a:t>1.5M</a:t>
            </a:r>
            <a:endParaRPr lang="en-US" baseline="0" dirty="0"/>
          </a:p>
        </p:txBody>
      </p:sp>
    </p:spTree>
    <p:extLst>
      <p:ext uri="{BB962C8B-B14F-4D97-AF65-F5344CB8AC3E}">
        <p14:creationId xmlns:p14="http://schemas.microsoft.com/office/powerpoint/2010/main" val="216372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1906" name="Rectangle 2"/>
          <p:cNvSpPr>
            <a:spLocks noGrp="1" noChangeArrowheads="1"/>
          </p:cNvSpPr>
          <p:nvPr>
            <p:ph type="body" idx="1"/>
          </p:nvPr>
        </p:nvSpPr>
        <p:spPr>
          <a:xfrm>
            <a:off x="609600" y="1112302"/>
            <a:ext cx="10972800" cy="3797963"/>
          </a:xfrm>
        </p:spPr>
        <p:txBody>
          <a:bodyPr/>
          <a:lstStyle/>
          <a:p>
            <a:pPr marL="533400" indent="-533400" eaLnBrk="1" hangingPunct="1"/>
            <a:r>
              <a:rPr lang="en-US" altLang="en-US" sz="2800" dirty="0"/>
              <a:t>The process of adding more solvent (usually water) to a concentrated or</a:t>
            </a:r>
            <a:r>
              <a:rPr lang="en-US" altLang="en-US" sz="2800" dirty="0" smtClean="0"/>
              <a:t> </a:t>
            </a:r>
            <a:r>
              <a:rPr lang="en-US" altLang="en-US" sz="2800" dirty="0"/>
              <a:t>stock solution to lower the concentration to the desired molarity.</a:t>
            </a:r>
          </a:p>
          <a:p>
            <a:pPr marL="533400" indent="-533400" eaLnBrk="1" hangingPunct="1"/>
            <a:r>
              <a:rPr lang="en-US" altLang="en-US" sz="2800" dirty="0"/>
              <a:t>Dilution with water does not alter the numbers of moles of solute present, it only increases the volume of the solution therefore decreasing the solution concentration.</a:t>
            </a:r>
          </a:p>
          <a:p>
            <a:pPr marL="0" indent="0" algn="ctr" eaLnBrk="1" hangingPunct="1">
              <a:buNone/>
            </a:pPr>
            <a:r>
              <a:rPr lang="en-US" altLang="en-US" sz="2800" b="1" dirty="0">
                <a:solidFill>
                  <a:srgbClr val="006FC1"/>
                </a:solidFill>
              </a:rPr>
              <a:t>Moles of solute before dilution = Moles of solute after </a:t>
            </a:r>
            <a:r>
              <a:rPr lang="en-US" altLang="en-US" sz="2800" b="1" dirty="0" smtClean="0">
                <a:solidFill>
                  <a:srgbClr val="006FC1"/>
                </a:solidFill>
              </a:rPr>
              <a:t>dilution</a:t>
            </a:r>
          </a:p>
          <a:p>
            <a:pPr marL="0" indent="0" algn="ctr" eaLnBrk="1" hangingPunct="1">
              <a:buNone/>
            </a:pPr>
            <a:r>
              <a:rPr lang="en-US" altLang="en-US" sz="2800" i="1" dirty="0" smtClean="0">
                <a:solidFill>
                  <a:srgbClr val="0000FF"/>
                </a:solidFill>
              </a:rPr>
              <a:t>C</a:t>
            </a:r>
            <a:r>
              <a:rPr lang="en-US" altLang="en-US" sz="2800" baseline="-25000" dirty="0" smtClean="0">
                <a:solidFill>
                  <a:srgbClr val="0000FF"/>
                </a:solidFill>
              </a:rPr>
              <a:t>1</a:t>
            </a:r>
            <a:r>
              <a:rPr lang="en-US" altLang="en-US" sz="2800" i="1" dirty="0" smtClean="0">
                <a:solidFill>
                  <a:srgbClr val="0000FF"/>
                </a:solidFill>
              </a:rPr>
              <a:t>V</a:t>
            </a:r>
            <a:r>
              <a:rPr lang="en-US" altLang="en-US" sz="2800" baseline="-25000" dirty="0" smtClean="0">
                <a:solidFill>
                  <a:srgbClr val="0000FF"/>
                </a:solidFill>
              </a:rPr>
              <a:t>1</a:t>
            </a:r>
            <a:r>
              <a:rPr lang="en-US" altLang="en-US" sz="2800" dirty="0" smtClean="0">
                <a:solidFill>
                  <a:srgbClr val="0000FF"/>
                </a:solidFill>
              </a:rPr>
              <a:t> </a:t>
            </a:r>
            <a:r>
              <a:rPr lang="en-US" altLang="en-US" sz="2800" dirty="0">
                <a:solidFill>
                  <a:srgbClr val="0000FF"/>
                </a:solidFill>
              </a:rPr>
              <a:t>= </a:t>
            </a:r>
            <a:r>
              <a:rPr lang="en-US" altLang="en-US" sz="2800" i="1" dirty="0" smtClean="0">
                <a:solidFill>
                  <a:srgbClr val="0000FF"/>
                </a:solidFill>
              </a:rPr>
              <a:t>C</a:t>
            </a:r>
            <a:r>
              <a:rPr lang="en-US" altLang="en-US" sz="2800" baseline="-25000" dirty="0" smtClean="0">
                <a:solidFill>
                  <a:srgbClr val="0000FF"/>
                </a:solidFill>
              </a:rPr>
              <a:t>2</a:t>
            </a:r>
            <a:r>
              <a:rPr lang="en-US" altLang="en-US" sz="2800" i="1" dirty="0" smtClean="0">
                <a:solidFill>
                  <a:srgbClr val="0000FF"/>
                </a:solidFill>
              </a:rPr>
              <a:t>V</a:t>
            </a:r>
            <a:r>
              <a:rPr lang="en-US" altLang="en-US" sz="2800" baseline="-25000" dirty="0" smtClean="0">
                <a:solidFill>
                  <a:srgbClr val="0000FF"/>
                </a:solidFill>
              </a:rPr>
              <a:t>2</a:t>
            </a:r>
            <a:endParaRPr lang="en-US" altLang="en-US" sz="2800" baseline="-25000" dirty="0">
              <a:solidFill>
                <a:srgbClr val="0000FF"/>
              </a:solidFill>
            </a:endParaRPr>
          </a:p>
        </p:txBody>
      </p:sp>
      <p:sp>
        <p:nvSpPr>
          <p:cNvPr id="2" name="TextBox 1"/>
          <p:cNvSpPr txBox="1"/>
          <p:nvPr/>
        </p:nvSpPr>
        <p:spPr>
          <a:xfrm>
            <a:off x="609600" y="347550"/>
            <a:ext cx="7772400" cy="769441"/>
          </a:xfrm>
          <a:prstGeom prst="rect">
            <a:avLst/>
          </a:prstGeom>
          <a:noFill/>
        </p:spPr>
        <p:txBody>
          <a:bodyPr wrap="square" rtlCol="0">
            <a:spAutoFit/>
          </a:bodyPr>
          <a:lstStyle/>
          <a:p>
            <a:r>
              <a:rPr lang="en-US" sz="4400" baseline="0" dirty="0">
                <a:solidFill>
                  <a:srgbClr val="006FC1"/>
                </a:solidFill>
                <a:latin typeface="+mj-lt"/>
              </a:rPr>
              <a:t>Dilution</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1906">
                                            <p:txEl>
                                              <p:pRg st="0" end="0"/>
                                            </p:txEl>
                                          </p:spTgt>
                                        </p:tgtEl>
                                        <p:attrNameLst>
                                          <p:attrName>style.visibility</p:attrName>
                                        </p:attrNameLst>
                                      </p:cBhvr>
                                      <p:to>
                                        <p:strVal val="visible"/>
                                      </p:to>
                                    </p:set>
                                    <p:animEffect transition="in" filter="wipe(left)">
                                      <p:cBhvr>
                                        <p:cTn id="7" dur="500"/>
                                        <p:tgtEl>
                                          <p:spTgt spid="2519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1906">
                                            <p:txEl>
                                              <p:pRg st="1" end="1"/>
                                            </p:txEl>
                                          </p:spTgt>
                                        </p:tgtEl>
                                        <p:attrNameLst>
                                          <p:attrName>style.visibility</p:attrName>
                                        </p:attrNameLst>
                                      </p:cBhvr>
                                      <p:to>
                                        <p:strVal val="visible"/>
                                      </p:to>
                                    </p:set>
                                    <p:animEffect transition="in" filter="wipe(left)">
                                      <p:cBhvr>
                                        <p:cTn id="12" dur="500"/>
                                        <p:tgtEl>
                                          <p:spTgt spid="2519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1906">
                                            <p:txEl>
                                              <p:pRg st="2" end="2"/>
                                            </p:txEl>
                                          </p:spTgt>
                                        </p:tgtEl>
                                        <p:attrNameLst>
                                          <p:attrName>style.visibility</p:attrName>
                                        </p:attrNameLst>
                                      </p:cBhvr>
                                      <p:to>
                                        <p:strVal val="visible"/>
                                      </p:to>
                                    </p:set>
                                    <p:animEffect transition="in" filter="wipe(left)">
                                      <p:cBhvr>
                                        <p:cTn id="17" dur="500"/>
                                        <p:tgtEl>
                                          <p:spTgt spid="25190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1906">
                                            <p:txEl>
                                              <p:pRg st="3" end="3"/>
                                            </p:txEl>
                                          </p:spTgt>
                                        </p:tgtEl>
                                        <p:attrNameLst>
                                          <p:attrName>style.visibility</p:attrName>
                                        </p:attrNameLst>
                                      </p:cBhvr>
                                      <p:to>
                                        <p:strVal val="visible"/>
                                      </p:to>
                                    </p:set>
                                    <p:animEffect transition="in" filter="wipe(left)">
                                      <p:cBhvr>
                                        <p:cTn id="22" dur="500"/>
                                        <p:tgtEl>
                                          <p:spTgt spid="25190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body" idx="1"/>
          </p:nvPr>
        </p:nvSpPr>
        <p:spPr>
          <a:xfrm>
            <a:off x="609600" y="152400"/>
            <a:ext cx="10972800" cy="6186309"/>
          </a:xfrm>
        </p:spPr>
        <p:txBody>
          <a:bodyPr/>
          <a:lstStyle/>
          <a:p>
            <a:pPr marL="0" indent="0" eaLnBrk="1" hangingPunct="1">
              <a:buClr>
                <a:schemeClr val="tx1"/>
              </a:buClr>
              <a:buNone/>
            </a:pPr>
            <a:r>
              <a:rPr lang="en-US" altLang="en-US" sz="3600" dirty="0">
                <a:cs typeface="Times New Roman" panose="02020603050405020304" pitchFamily="18" charset="0"/>
              </a:rPr>
              <a:t>Solutions are classified as mixtures.</a:t>
            </a:r>
          </a:p>
          <a:p>
            <a:pPr marL="0" indent="0" eaLnBrk="1" hangingPunct="1">
              <a:buClr>
                <a:schemeClr val="tx1"/>
              </a:buClr>
              <a:buNone/>
            </a:pPr>
            <a:r>
              <a:rPr lang="en-US" altLang="en-US" sz="3600" dirty="0">
                <a:cs typeface="Times New Roman" panose="02020603050405020304" pitchFamily="18" charset="0"/>
              </a:rPr>
              <a:t>The a</a:t>
            </a:r>
            <a:r>
              <a:rPr lang="en-US" altLang="en-US" sz="3600" dirty="0"/>
              <a:t>mounts of substances mixed (solute and solvent) can vary in different solutions.</a:t>
            </a:r>
          </a:p>
          <a:p>
            <a:pPr marL="0" indent="0" eaLnBrk="1" hangingPunct="1">
              <a:buClr>
                <a:schemeClr val="tx1"/>
              </a:buClr>
              <a:buNone/>
            </a:pPr>
            <a:r>
              <a:rPr lang="en-US" altLang="en-US" sz="3600" b="1" i="1" dirty="0"/>
              <a:t>Concentration</a:t>
            </a:r>
            <a:r>
              <a:rPr lang="en-US" altLang="en-US" sz="3600" dirty="0"/>
              <a:t> is a way of communicating how much solute is dissolved into a given amount of solution.</a:t>
            </a:r>
          </a:p>
          <a:p>
            <a:pPr marL="0" indent="0" eaLnBrk="1" hangingPunct="1">
              <a:buClr>
                <a:schemeClr val="tx1"/>
              </a:buClr>
              <a:buNone/>
            </a:pPr>
            <a:r>
              <a:rPr lang="en-US" altLang="en-US" sz="3600" dirty="0"/>
              <a:t>Qualitatively, concentrations can be referred to as:</a:t>
            </a:r>
          </a:p>
          <a:p>
            <a:pPr marL="1333500" lvl="2" indent="-419100" eaLnBrk="1" hangingPunct="1">
              <a:buClr>
                <a:schemeClr val="tx1"/>
              </a:buClr>
              <a:buFont typeface="Wingdings" panose="05000000000000000000" pitchFamily="2" charset="2"/>
              <a:buChar char="Ø"/>
            </a:pPr>
            <a:r>
              <a:rPr lang="en-US" altLang="en-US" sz="3600" dirty="0">
                <a:solidFill>
                  <a:srgbClr val="0000FF"/>
                </a:solidFill>
              </a:rPr>
              <a:t>concentrated</a:t>
            </a:r>
            <a:r>
              <a:rPr lang="en-US" altLang="en-US" sz="3600" dirty="0"/>
              <a:t> – relatively large amount of solute (concentrated orange juice)</a:t>
            </a:r>
          </a:p>
          <a:p>
            <a:pPr marL="1333500" lvl="2" indent="-419100" eaLnBrk="1" hangingPunct="1">
              <a:buClr>
                <a:schemeClr val="tx1"/>
              </a:buClr>
              <a:buFont typeface="Wingdings" panose="05000000000000000000" pitchFamily="2" charset="2"/>
              <a:buChar char="Ø"/>
            </a:pPr>
            <a:r>
              <a:rPr lang="en-US" altLang="en-US" sz="3600" dirty="0">
                <a:solidFill>
                  <a:srgbClr val="0000FF"/>
                </a:solidFill>
              </a:rPr>
              <a:t>dilute</a:t>
            </a:r>
            <a:r>
              <a:rPr lang="en-US" altLang="en-US" sz="3600" dirty="0"/>
              <a:t> – relatively small amount of solute</a:t>
            </a:r>
            <a:endParaRPr lang="en-US" altLang="en-US" sz="3600" dirty="0">
              <a:cs typeface="Times New Roman" panose="02020603050405020304"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4258">
                                            <p:txEl>
                                              <p:pRg st="0" end="0"/>
                                            </p:txEl>
                                          </p:spTgt>
                                        </p:tgtEl>
                                        <p:attrNameLst>
                                          <p:attrName>style.visibility</p:attrName>
                                        </p:attrNameLst>
                                      </p:cBhvr>
                                      <p:to>
                                        <p:strVal val="visible"/>
                                      </p:to>
                                    </p:set>
                                    <p:animEffect transition="in" filter="wipe(left)">
                                      <p:cBhvr>
                                        <p:cTn id="7" dur="500"/>
                                        <p:tgtEl>
                                          <p:spTgt spid="2242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4258">
                                            <p:txEl>
                                              <p:pRg st="1" end="1"/>
                                            </p:txEl>
                                          </p:spTgt>
                                        </p:tgtEl>
                                        <p:attrNameLst>
                                          <p:attrName>style.visibility</p:attrName>
                                        </p:attrNameLst>
                                      </p:cBhvr>
                                      <p:to>
                                        <p:strVal val="visible"/>
                                      </p:to>
                                    </p:set>
                                    <p:animEffect transition="in" filter="wipe(left)">
                                      <p:cBhvr>
                                        <p:cTn id="12" dur="500"/>
                                        <p:tgtEl>
                                          <p:spTgt spid="2242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4258">
                                            <p:txEl>
                                              <p:pRg st="2" end="2"/>
                                            </p:txEl>
                                          </p:spTgt>
                                        </p:tgtEl>
                                        <p:attrNameLst>
                                          <p:attrName>style.visibility</p:attrName>
                                        </p:attrNameLst>
                                      </p:cBhvr>
                                      <p:to>
                                        <p:strVal val="visible"/>
                                      </p:to>
                                    </p:set>
                                    <p:animEffect transition="in" filter="wipe(left)">
                                      <p:cBhvr>
                                        <p:cTn id="17" dur="500"/>
                                        <p:tgtEl>
                                          <p:spTgt spid="2242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4258">
                                            <p:txEl>
                                              <p:pRg st="3" end="3"/>
                                            </p:txEl>
                                          </p:spTgt>
                                        </p:tgtEl>
                                        <p:attrNameLst>
                                          <p:attrName>style.visibility</p:attrName>
                                        </p:attrNameLst>
                                      </p:cBhvr>
                                      <p:to>
                                        <p:strVal val="visible"/>
                                      </p:to>
                                    </p:set>
                                    <p:animEffect transition="in" filter="wipe(left)">
                                      <p:cBhvr>
                                        <p:cTn id="22" dur="500"/>
                                        <p:tgtEl>
                                          <p:spTgt spid="224258">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24258">
                                            <p:txEl>
                                              <p:pRg st="4" end="4"/>
                                            </p:txEl>
                                          </p:spTgt>
                                        </p:tgtEl>
                                        <p:attrNameLst>
                                          <p:attrName>style.visibility</p:attrName>
                                        </p:attrNameLst>
                                      </p:cBhvr>
                                      <p:to>
                                        <p:strVal val="visible"/>
                                      </p:to>
                                    </p:set>
                                    <p:animEffect transition="in" filter="wipe(left)">
                                      <p:cBhvr>
                                        <p:cTn id="25" dur="500"/>
                                        <p:tgtEl>
                                          <p:spTgt spid="224258">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24258">
                                            <p:txEl>
                                              <p:pRg st="5" end="5"/>
                                            </p:txEl>
                                          </p:spTgt>
                                        </p:tgtEl>
                                        <p:attrNameLst>
                                          <p:attrName>style.visibility</p:attrName>
                                        </p:attrNameLst>
                                      </p:cBhvr>
                                      <p:to>
                                        <p:strVal val="visible"/>
                                      </p:to>
                                    </p:set>
                                    <p:animEffect transition="in" filter="wipe(left)">
                                      <p:cBhvr>
                                        <p:cTn id="28" dur="500"/>
                                        <p:tgtEl>
                                          <p:spTgt spid="2242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09600" y="381000"/>
            <a:ext cx="10972800" cy="1036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spcBef>
                <a:spcPct val="50000"/>
              </a:spcBef>
            </a:pPr>
            <a:r>
              <a:rPr lang="en-US" altLang="en-US" sz="4400" b="1" baseline="0" dirty="0">
                <a:solidFill>
                  <a:schemeClr val="tx2"/>
                </a:solidFill>
              </a:rPr>
              <a:t>The Process of Dilution</a:t>
            </a:r>
            <a:r>
              <a:rPr lang="en-US" altLang="en-US" sz="4400" baseline="0" dirty="0"/>
              <a:t> </a:t>
            </a:r>
            <a:r>
              <a:rPr lang="en-US" altLang="en-US" sz="3600" baseline="0" dirty="0"/>
              <a:t>is </a:t>
            </a:r>
            <a:r>
              <a:rPr lang="en-US" altLang="en-US" sz="2600" dirty="0"/>
              <a:t>the procedure for preparing a less concentrated solution from a more concentrated solution.</a:t>
            </a:r>
          </a:p>
        </p:txBody>
      </p:sp>
      <p:pic>
        <p:nvPicPr>
          <p:cNvPr id="6147" name="Picture 4" descr="npo0000ab"/>
          <p:cNvPicPr>
            <a:picLocks noChangeArrowheads="1"/>
          </p:cNvPicPr>
          <p:nvPr/>
        </p:nvPicPr>
        <p:blipFill>
          <a:blip r:embed="rId2">
            <a:extLst>
              <a:ext uri="{28A0092B-C50C-407E-A947-70E740481C1C}">
                <a14:useLocalDpi xmlns:a14="http://schemas.microsoft.com/office/drawing/2010/main" val="0"/>
              </a:ext>
            </a:extLst>
          </a:blip>
          <a:srcRect t="20003" b="20003"/>
          <a:stretch>
            <a:fillRect/>
          </a:stretch>
        </p:blipFill>
        <p:spPr bwMode="auto">
          <a:xfrm>
            <a:off x="2453481" y="1061154"/>
            <a:ext cx="7310438" cy="327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 name="Group 4"/>
          <p:cNvGrpSpPr>
            <a:grpSpLocks/>
          </p:cNvGrpSpPr>
          <p:nvPr/>
        </p:nvGrpSpPr>
        <p:grpSpPr bwMode="auto">
          <a:xfrm>
            <a:off x="5207000" y="2952750"/>
            <a:ext cx="1752600" cy="954088"/>
            <a:chOff x="2352" y="3193"/>
            <a:chExt cx="1104" cy="601"/>
          </a:xfrm>
        </p:grpSpPr>
        <p:sp>
          <p:nvSpPr>
            <p:cNvPr id="6159" name="Line 5"/>
            <p:cNvSpPr>
              <a:spLocks noChangeShapeType="1"/>
            </p:cNvSpPr>
            <p:nvPr/>
          </p:nvSpPr>
          <p:spPr bwMode="auto">
            <a:xfrm>
              <a:off x="2352" y="3504"/>
              <a:ext cx="1104" cy="0"/>
            </a:xfrm>
            <a:prstGeom prst="line">
              <a:avLst/>
            </a:prstGeom>
            <a:noFill/>
            <a:ln w="3175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0" name="Text Box 6"/>
            <p:cNvSpPr txBox="1">
              <a:spLocks noChangeArrowheads="1"/>
            </p:cNvSpPr>
            <p:nvPr/>
          </p:nvSpPr>
          <p:spPr bwMode="auto">
            <a:xfrm>
              <a:off x="2499" y="3193"/>
              <a:ext cx="76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baseline="0" dirty="0">
                  <a:solidFill>
                    <a:schemeClr val="tx2"/>
                  </a:solidFill>
                </a:rPr>
                <a:t>Dilution</a:t>
              </a:r>
            </a:p>
          </p:txBody>
        </p:sp>
        <p:sp>
          <p:nvSpPr>
            <p:cNvPr id="6161" name="Text Box 7"/>
            <p:cNvSpPr txBox="1">
              <a:spLocks noChangeArrowheads="1"/>
            </p:cNvSpPr>
            <p:nvPr/>
          </p:nvSpPr>
          <p:spPr bwMode="auto">
            <a:xfrm>
              <a:off x="2390" y="3542"/>
              <a:ext cx="98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sz="2000" baseline="0" dirty="0">
                  <a:solidFill>
                    <a:schemeClr val="tx2"/>
                  </a:solidFill>
                </a:rPr>
                <a:t>Add Solvent</a:t>
              </a:r>
            </a:p>
          </p:txBody>
        </p:sp>
      </p:grpSp>
      <p:grpSp>
        <p:nvGrpSpPr>
          <p:cNvPr id="3" name="Group 8"/>
          <p:cNvGrpSpPr>
            <a:grpSpLocks/>
          </p:cNvGrpSpPr>
          <p:nvPr/>
        </p:nvGrpSpPr>
        <p:grpSpPr bwMode="auto">
          <a:xfrm>
            <a:off x="3095627" y="4865688"/>
            <a:ext cx="5942013" cy="584200"/>
            <a:chOff x="990" y="3065"/>
            <a:chExt cx="3743" cy="368"/>
          </a:xfrm>
        </p:grpSpPr>
        <p:sp>
          <p:nvSpPr>
            <p:cNvPr id="6156" name="Text Box 9"/>
            <p:cNvSpPr txBox="1">
              <a:spLocks noChangeArrowheads="1"/>
            </p:cNvSpPr>
            <p:nvPr/>
          </p:nvSpPr>
          <p:spPr bwMode="auto">
            <a:xfrm>
              <a:off x="990" y="3065"/>
              <a:ext cx="98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dirty="0">
                  <a:solidFill>
                    <a:schemeClr val="tx2"/>
                  </a:solidFill>
                </a:rPr>
                <a:t>Moles of solute</a:t>
              </a:r>
            </a:p>
            <a:p>
              <a:pPr algn="ctr"/>
              <a:r>
                <a:rPr lang="en-US" altLang="en-US" dirty="0">
                  <a:solidFill>
                    <a:schemeClr val="tx2"/>
                  </a:solidFill>
                </a:rPr>
                <a:t>before dilution</a:t>
              </a:r>
            </a:p>
          </p:txBody>
        </p:sp>
        <p:sp>
          <p:nvSpPr>
            <p:cNvPr id="6157" name="Text Box 10"/>
            <p:cNvSpPr txBox="1">
              <a:spLocks noChangeArrowheads="1"/>
            </p:cNvSpPr>
            <p:nvPr/>
          </p:nvSpPr>
          <p:spPr bwMode="auto">
            <a:xfrm>
              <a:off x="3747" y="3065"/>
              <a:ext cx="98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dirty="0">
                  <a:solidFill>
                    <a:schemeClr val="tx2"/>
                  </a:solidFill>
                </a:rPr>
                <a:t>Moles of solute</a:t>
              </a:r>
            </a:p>
            <a:p>
              <a:pPr algn="ctr"/>
              <a:r>
                <a:rPr lang="en-US" altLang="en-US" dirty="0">
                  <a:solidFill>
                    <a:schemeClr val="tx2"/>
                  </a:solidFill>
                </a:rPr>
                <a:t>after dilution</a:t>
              </a:r>
            </a:p>
          </p:txBody>
        </p:sp>
        <p:sp>
          <p:nvSpPr>
            <p:cNvPr id="6158" name="Text Box 11"/>
            <p:cNvSpPr txBox="1">
              <a:spLocks noChangeArrowheads="1"/>
            </p:cNvSpPr>
            <p:nvPr/>
          </p:nvSpPr>
          <p:spPr bwMode="auto">
            <a:xfrm>
              <a:off x="2753" y="3085"/>
              <a:ext cx="255"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sz="4400" dirty="0">
                  <a:solidFill>
                    <a:schemeClr val="tx2"/>
                  </a:solidFill>
                </a:rPr>
                <a:t>=</a:t>
              </a:r>
            </a:p>
          </p:txBody>
        </p:sp>
      </p:grpSp>
      <p:grpSp>
        <p:nvGrpSpPr>
          <p:cNvPr id="4" name="Group 12"/>
          <p:cNvGrpSpPr>
            <a:grpSpLocks/>
          </p:cNvGrpSpPr>
          <p:nvPr/>
        </p:nvGrpSpPr>
        <p:grpSpPr bwMode="auto">
          <a:xfrm>
            <a:off x="3419476" y="5867406"/>
            <a:ext cx="5232400" cy="503238"/>
            <a:chOff x="1194" y="3696"/>
            <a:chExt cx="3296" cy="317"/>
          </a:xfrm>
        </p:grpSpPr>
        <p:sp>
          <p:nvSpPr>
            <p:cNvPr id="6153" name="Text Box 13"/>
            <p:cNvSpPr txBox="1">
              <a:spLocks noChangeArrowheads="1"/>
            </p:cNvSpPr>
            <p:nvPr/>
          </p:nvSpPr>
          <p:spPr bwMode="auto">
            <a:xfrm>
              <a:off x="1194" y="3754"/>
              <a:ext cx="494"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sz="2800" i="1" dirty="0">
                  <a:solidFill>
                    <a:schemeClr val="tx2"/>
                  </a:solidFill>
                </a:rPr>
                <a:t>C</a:t>
              </a:r>
              <a:r>
                <a:rPr lang="en-US" altLang="en-US" sz="2800" baseline="-25000" dirty="0">
                  <a:solidFill>
                    <a:schemeClr val="tx2"/>
                  </a:solidFill>
                </a:rPr>
                <a:t>1</a:t>
              </a:r>
              <a:r>
                <a:rPr lang="en-US" altLang="en-US" sz="2800" dirty="0">
                  <a:solidFill>
                    <a:schemeClr val="tx2"/>
                  </a:solidFill>
                </a:rPr>
                <a:t>V</a:t>
              </a:r>
              <a:r>
                <a:rPr lang="en-US" altLang="en-US" sz="2800" baseline="-25000" dirty="0">
                  <a:solidFill>
                    <a:schemeClr val="tx2"/>
                  </a:solidFill>
                </a:rPr>
                <a:t>1</a:t>
              </a:r>
              <a:endParaRPr lang="en-US" altLang="en-US" sz="2800" i="1" dirty="0">
                <a:solidFill>
                  <a:schemeClr val="tx2"/>
                </a:solidFill>
              </a:endParaRPr>
            </a:p>
          </p:txBody>
        </p:sp>
        <p:sp>
          <p:nvSpPr>
            <p:cNvPr id="6154" name="Text Box 14"/>
            <p:cNvSpPr txBox="1">
              <a:spLocks noChangeArrowheads="1"/>
            </p:cNvSpPr>
            <p:nvPr/>
          </p:nvSpPr>
          <p:spPr bwMode="auto">
            <a:xfrm>
              <a:off x="3996" y="3753"/>
              <a:ext cx="494"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sz="2800" i="1" dirty="0">
                  <a:solidFill>
                    <a:schemeClr val="tx2"/>
                  </a:solidFill>
                </a:rPr>
                <a:t>C</a:t>
              </a:r>
              <a:r>
                <a:rPr lang="en-US" altLang="en-US" sz="2800" baseline="-25000" dirty="0">
                  <a:solidFill>
                    <a:schemeClr val="tx2"/>
                  </a:solidFill>
                </a:rPr>
                <a:t>2</a:t>
              </a:r>
              <a:r>
                <a:rPr lang="en-US" altLang="en-US" sz="2800" dirty="0">
                  <a:solidFill>
                    <a:schemeClr val="tx2"/>
                  </a:solidFill>
                </a:rPr>
                <a:t>V</a:t>
              </a:r>
              <a:r>
                <a:rPr lang="en-US" altLang="en-US" sz="2800" baseline="-25000" dirty="0">
                  <a:solidFill>
                    <a:schemeClr val="tx2"/>
                  </a:solidFill>
                </a:rPr>
                <a:t>2</a:t>
              </a:r>
              <a:endParaRPr lang="en-US" altLang="en-US" sz="2800" i="1" dirty="0">
                <a:solidFill>
                  <a:schemeClr val="tx2"/>
                </a:solidFill>
              </a:endParaRPr>
            </a:p>
          </p:txBody>
        </p:sp>
        <p:sp>
          <p:nvSpPr>
            <p:cNvPr id="6155" name="Text Box 15"/>
            <p:cNvSpPr txBox="1">
              <a:spLocks noChangeArrowheads="1"/>
            </p:cNvSpPr>
            <p:nvPr/>
          </p:nvSpPr>
          <p:spPr bwMode="auto">
            <a:xfrm>
              <a:off x="2758" y="3696"/>
              <a:ext cx="243"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algn="ctr"/>
              <a:r>
                <a:rPr lang="en-US" altLang="en-US" sz="4000" dirty="0">
                  <a:solidFill>
                    <a:schemeClr val="tx2"/>
                  </a:solidFill>
                </a:rPr>
                <a:t>=</a:t>
              </a:r>
            </a:p>
          </p:txBody>
        </p:sp>
      </p:grpSp>
      <p:sp>
        <p:nvSpPr>
          <p:cNvPr id="6151" name="Text Box 16"/>
          <p:cNvSpPr txBox="1">
            <a:spLocks noChangeArrowheads="1"/>
          </p:cNvSpPr>
          <p:nvPr/>
        </p:nvSpPr>
        <p:spPr bwMode="auto">
          <a:xfrm>
            <a:off x="10055225" y="6384926"/>
            <a:ext cx="421910" cy="29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bg1"/>
                </a:solidFill>
                <a:latin typeface="Arial" panose="020B0604020202020204" pitchFamily="34" charset="0"/>
              </a:defRPr>
            </a:lvl1pPr>
            <a:lvl2pPr marL="742950" indent="-285750" eaLnBrk="0" hangingPunct="0">
              <a:defRPr sz="2400">
                <a:solidFill>
                  <a:schemeClr val="bg1"/>
                </a:solidFill>
                <a:latin typeface="Arial" panose="020B0604020202020204" pitchFamily="34" charset="0"/>
              </a:defRPr>
            </a:lvl2pPr>
            <a:lvl3pPr marL="1143000" indent="-228600" eaLnBrk="0" hangingPunct="0">
              <a:defRPr sz="2400">
                <a:solidFill>
                  <a:schemeClr val="bg1"/>
                </a:solidFill>
                <a:latin typeface="Arial" panose="020B0604020202020204" pitchFamily="34" charset="0"/>
              </a:defRPr>
            </a:lvl3pPr>
            <a:lvl4pPr marL="1600200" indent="-228600" eaLnBrk="0" hangingPunct="0">
              <a:defRPr sz="2400">
                <a:solidFill>
                  <a:schemeClr val="bg1"/>
                </a:solidFill>
                <a:latin typeface="Arial" panose="020B0604020202020204" pitchFamily="34" charset="0"/>
              </a:defRPr>
            </a:lvl4pPr>
            <a:lvl5pPr marL="2057400" indent="-228600" eaLnBrk="0" hangingPunct="0">
              <a:defRPr sz="2400">
                <a:solidFill>
                  <a:schemeClr val="bg1"/>
                </a:solidFill>
                <a:latin typeface="Arial" panose="020B0604020202020204" pitchFamily="34" charset="0"/>
              </a:defRPr>
            </a:lvl5pPr>
            <a:lvl6pPr marL="2514600" indent="-228600" defTabSz="457200" eaLnBrk="0" fontAlgn="base" hangingPunct="0">
              <a:spcBef>
                <a:spcPct val="0"/>
              </a:spcBef>
              <a:spcAft>
                <a:spcPct val="0"/>
              </a:spcAft>
              <a:defRPr sz="2400">
                <a:solidFill>
                  <a:schemeClr val="bg1"/>
                </a:solidFill>
                <a:latin typeface="Arial" panose="020B0604020202020204" pitchFamily="34" charset="0"/>
              </a:defRPr>
            </a:lvl6pPr>
            <a:lvl7pPr marL="2971800" indent="-228600" defTabSz="457200" eaLnBrk="0" fontAlgn="base" hangingPunct="0">
              <a:spcBef>
                <a:spcPct val="0"/>
              </a:spcBef>
              <a:spcAft>
                <a:spcPct val="0"/>
              </a:spcAft>
              <a:defRPr sz="2400">
                <a:solidFill>
                  <a:schemeClr val="bg1"/>
                </a:solidFill>
                <a:latin typeface="Arial" panose="020B0604020202020204" pitchFamily="34" charset="0"/>
              </a:defRPr>
            </a:lvl7pPr>
            <a:lvl8pPr marL="3429000" indent="-228600" defTabSz="457200" eaLnBrk="0" fontAlgn="base" hangingPunct="0">
              <a:spcBef>
                <a:spcPct val="0"/>
              </a:spcBef>
              <a:spcAft>
                <a:spcPct val="0"/>
              </a:spcAft>
              <a:defRPr sz="2400">
                <a:solidFill>
                  <a:schemeClr val="bg1"/>
                </a:solidFill>
                <a:latin typeface="Arial" panose="020B0604020202020204" pitchFamily="34" charset="0"/>
              </a:defRPr>
            </a:lvl8pPr>
            <a:lvl9pPr marL="3886200" indent="-228600" defTabSz="457200" eaLnBrk="0" fontAlgn="base" hangingPunct="0">
              <a:spcBef>
                <a:spcPct val="0"/>
              </a:spcBef>
              <a:spcAft>
                <a:spcPct val="0"/>
              </a:spcAft>
              <a:defRPr sz="2400">
                <a:solidFill>
                  <a:schemeClr val="bg1"/>
                </a:solidFill>
                <a:latin typeface="Arial" panose="020B0604020202020204" pitchFamily="34" charset="0"/>
              </a:defRPr>
            </a:lvl9pPr>
          </a:lstStyle>
          <a:p>
            <a:pPr eaLnBrk="1" hangingPunct="1"/>
            <a:r>
              <a:rPr lang="en-US" altLang="en-US" sz="2000"/>
              <a:t>4.5</a:t>
            </a:r>
          </a:p>
        </p:txBody>
      </p:sp>
      <p:sp>
        <p:nvSpPr>
          <p:cNvPr id="5" name="TextBox 4"/>
          <p:cNvSpPr txBox="1"/>
          <p:nvPr/>
        </p:nvSpPr>
        <p:spPr>
          <a:xfrm>
            <a:off x="5029200" y="5188278"/>
            <a:ext cx="2133600" cy="523220"/>
          </a:xfrm>
          <a:prstGeom prst="rect">
            <a:avLst/>
          </a:prstGeom>
          <a:noFill/>
        </p:spPr>
        <p:txBody>
          <a:bodyPr wrap="square" rtlCol="0">
            <a:spAutoFit/>
          </a:bodyPr>
          <a:lstStyle/>
          <a:p>
            <a:r>
              <a:rPr lang="en-US" i="1" baseline="0" dirty="0">
                <a:latin typeface="+mn-lt"/>
              </a:rPr>
              <a:t>Since n=CV</a:t>
            </a:r>
          </a:p>
        </p:txBody>
      </p:sp>
    </p:spTree>
    <p:extLst>
      <p:ext uri="{BB962C8B-B14F-4D97-AF65-F5344CB8AC3E}">
        <p14:creationId xmlns:p14="http://schemas.microsoft.com/office/powerpoint/2010/main" val="1521222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609600" y="1083212"/>
            <a:ext cx="10972799" cy="2117188"/>
          </a:xfrm>
        </p:spPr>
        <p:txBody>
          <a:bodyPr/>
          <a:lstStyle/>
          <a:p>
            <a:pPr marL="0" indent="0" eaLnBrk="1" hangingPunct="1">
              <a:buNone/>
            </a:pPr>
            <a:r>
              <a:rPr lang="en-US" altLang="en-US" sz="2800" dirty="0" smtClean="0">
                <a:cs typeface="Times New Roman" panose="02020603050405020304" pitchFamily="18" charset="0"/>
              </a:rPr>
              <a:t>Transfer a measured amount of original solution to a volumetric flask containing some water</a:t>
            </a:r>
            <a:r>
              <a:rPr lang="en-US" altLang="en-US" sz="2800" dirty="0"/>
              <a:t>.</a:t>
            </a:r>
          </a:p>
          <a:p>
            <a:pPr marL="0" indent="0" eaLnBrk="1" hangingPunct="1">
              <a:buNone/>
            </a:pPr>
            <a:r>
              <a:rPr lang="en-US" altLang="en-US" sz="2800" dirty="0" smtClean="0">
                <a:cs typeface="Times New Roman" panose="02020603050405020304" pitchFamily="18" charset="0"/>
              </a:rPr>
              <a:t>Add water to the volumetric flask to the mark (with swirling) and mix by inverting the flask.</a:t>
            </a:r>
            <a:endParaRPr lang="en-US" altLang="en-US" sz="2800" dirty="0" smtClean="0">
              <a:solidFill>
                <a:srgbClr val="FF0000"/>
              </a:solidFill>
              <a:cs typeface="Times New Roman" panose="02020603050405020304" pitchFamily="18" charset="0"/>
            </a:endParaRPr>
          </a:p>
        </p:txBody>
      </p:sp>
      <p:sp>
        <p:nvSpPr>
          <p:cNvPr id="107523" name="Rectangle 3"/>
          <p:cNvSpPr>
            <a:spLocks noGrp="1" noChangeArrowheads="1"/>
          </p:cNvSpPr>
          <p:nvPr>
            <p:ph type="title"/>
          </p:nvPr>
        </p:nvSpPr>
        <p:spPr>
          <a:xfrm>
            <a:off x="609600" y="533400"/>
            <a:ext cx="10972800" cy="533400"/>
          </a:xfrm>
        </p:spPr>
        <p:txBody>
          <a:bodyPr/>
          <a:lstStyle/>
          <a:p>
            <a:pPr eaLnBrk="1" hangingPunct="1"/>
            <a:r>
              <a:rPr lang="en-US" altLang="en-US" sz="4400" dirty="0" smtClean="0"/>
              <a:t>Diluting a Solution</a:t>
            </a:r>
          </a:p>
        </p:txBody>
      </p:sp>
      <p:pic>
        <p:nvPicPr>
          <p:cNvPr id="107524" name="Picture 4" descr="1508"/>
          <p:cNvPicPr>
            <a:picLocks noChangeAspect="1" noChangeArrowheads="1"/>
          </p:cNvPicPr>
          <p:nvPr/>
        </p:nvPicPr>
        <p:blipFill>
          <a:blip r:embed="rId3">
            <a:extLst>
              <a:ext uri="{28A0092B-C50C-407E-A947-70E740481C1C}">
                <a14:useLocalDpi xmlns:a14="http://schemas.microsoft.com/office/drawing/2010/main" val="0"/>
              </a:ext>
            </a:extLst>
          </a:blip>
          <a:srcRect b="25487"/>
          <a:stretch>
            <a:fillRect/>
          </a:stretch>
        </p:blipFill>
        <p:spPr bwMode="auto">
          <a:xfrm>
            <a:off x="4114800" y="3414714"/>
            <a:ext cx="4191000" cy="29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wipe(left)">
                                      <p:cBhvr>
                                        <p:cTn id="7" dur="500"/>
                                        <p:tgtEl>
                                          <p:spTgt spid="1075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2">
                                            <p:txEl>
                                              <p:pRg st="0" end="0"/>
                                            </p:txEl>
                                          </p:spTgt>
                                        </p:tgtEl>
                                        <p:attrNameLst>
                                          <p:attrName>style.visibility</p:attrName>
                                        </p:attrNameLst>
                                      </p:cBhvr>
                                      <p:to>
                                        <p:strVal val="visible"/>
                                      </p:to>
                                    </p:set>
                                    <p:animEffect transition="in" filter="wipe(left)">
                                      <p:cBhvr>
                                        <p:cTn id="12" dur="500"/>
                                        <p:tgtEl>
                                          <p:spTgt spid="10752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2">
                                            <p:txEl>
                                              <p:pRg st="1" end="1"/>
                                            </p:txEl>
                                          </p:spTgt>
                                        </p:tgtEl>
                                        <p:attrNameLst>
                                          <p:attrName>style.visibility</p:attrName>
                                        </p:attrNameLst>
                                      </p:cBhvr>
                                      <p:to>
                                        <p:strVal val="visible"/>
                                      </p:to>
                                    </p:set>
                                    <p:animEffect transition="in" filter="wipe(left)">
                                      <p:cBhvr>
                                        <p:cTn id="17" dur="500"/>
                                        <p:tgtEl>
                                          <p:spTgt spid="10752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07524"/>
                                        </p:tgtEl>
                                        <p:attrNameLst>
                                          <p:attrName>style.visibility</p:attrName>
                                        </p:attrNameLst>
                                      </p:cBhvr>
                                      <p:to>
                                        <p:strVal val="visible"/>
                                      </p:to>
                                    </p:set>
                                    <p:animEffect transition="in" filter="wipe(down)">
                                      <p:cBhvr>
                                        <p:cTn id="22"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autoUpdateAnimBg="0"/>
      <p:bldP spid="10752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533400"/>
          </a:xfrm>
        </p:spPr>
        <p:txBody>
          <a:bodyPr/>
          <a:lstStyle/>
          <a:p>
            <a:r>
              <a:rPr lang="en-US" sz="4400" dirty="0">
                <a:hlinkClick r:id="rId3"/>
              </a:rPr>
              <a:t>Molarity and Dilution </a:t>
            </a:r>
            <a:r>
              <a:rPr lang="en-US" sz="4400" dirty="0"/>
              <a:t>– Professor Dave</a:t>
            </a:r>
          </a:p>
        </p:txBody>
      </p:sp>
      <p:pic>
        <p:nvPicPr>
          <p:cNvPr id="4" name="QYK3Aj-IUIs"/>
          <p:cNvPicPr>
            <a:picLocks noGrp="1" noRot="1" noChangeAspect="1"/>
          </p:cNvPicPr>
          <p:nvPr>
            <p:ph idx="1"/>
            <a:videoFile r:link="rId1"/>
          </p:nvPr>
        </p:nvPicPr>
        <p:blipFill>
          <a:blip r:embed="rId4"/>
          <a:stretch>
            <a:fillRect/>
          </a:stretch>
        </p:blipFill>
        <p:spPr>
          <a:xfrm>
            <a:off x="1447800" y="1678723"/>
            <a:ext cx="9016996" cy="5072061"/>
          </a:xfrm>
          <a:prstGeom prst="rect">
            <a:avLst/>
          </a:prstGeom>
        </p:spPr>
      </p:pic>
      <p:sp>
        <p:nvSpPr>
          <p:cNvPr id="5" name="TextBox 4"/>
          <p:cNvSpPr txBox="1"/>
          <p:nvPr/>
        </p:nvSpPr>
        <p:spPr>
          <a:xfrm>
            <a:off x="609600" y="847726"/>
            <a:ext cx="10972800" cy="830997"/>
          </a:xfrm>
          <a:prstGeom prst="rect">
            <a:avLst/>
          </a:prstGeom>
          <a:noFill/>
        </p:spPr>
        <p:txBody>
          <a:bodyPr wrap="square" rtlCol="0">
            <a:spAutoFit/>
          </a:bodyPr>
          <a:lstStyle/>
          <a:p>
            <a:r>
              <a:rPr lang="en-US" sz="2400" baseline="0" dirty="0"/>
              <a:t>Professor Dave incorrectly defines Molarity as moles of solute per volume of solvent (should be per volume of solution)</a:t>
            </a:r>
          </a:p>
        </p:txBody>
      </p:sp>
    </p:spTree>
    <p:extLst>
      <p:ext uri="{BB962C8B-B14F-4D97-AF65-F5344CB8AC3E}">
        <p14:creationId xmlns:p14="http://schemas.microsoft.com/office/powerpoint/2010/main" val="1750615630"/>
      </p:ext>
    </p:extLst>
  </p:cSld>
  <p:clrMapOvr>
    <a:masterClrMapping/>
  </p:clrMapOvr>
  <p:timing>
    <p:tnLst>
      <p:par>
        <p:cTn id="1" dur="indefinite" restart="never" nodeType="tmRoot"/>
      </p:par>
    </p:tnLst>
    <p:bldLst>
      <p:bldP spid="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609600" y="422275"/>
            <a:ext cx="10972800" cy="533400"/>
          </a:xfrm>
        </p:spPr>
        <p:txBody>
          <a:bodyPr/>
          <a:lstStyle/>
          <a:p>
            <a:pPr eaLnBrk="1" hangingPunct="1"/>
            <a:r>
              <a:rPr lang="en-US" altLang="en-US" sz="4400" dirty="0" smtClean="0"/>
              <a:t>Check Your Understanding</a:t>
            </a:r>
          </a:p>
        </p:txBody>
      </p:sp>
      <p:sp>
        <p:nvSpPr>
          <p:cNvPr id="253955" name="Rectangle 3"/>
          <p:cNvSpPr>
            <a:spLocks noGrp="1" noChangeArrowheads="1"/>
          </p:cNvSpPr>
          <p:nvPr>
            <p:ph type="body" idx="1"/>
          </p:nvPr>
        </p:nvSpPr>
        <p:spPr>
          <a:xfrm>
            <a:off x="609600" y="1011019"/>
            <a:ext cx="10972800" cy="4832092"/>
          </a:xfrm>
        </p:spPr>
        <p:txBody>
          <a:bodyPr/>
          <a:lstStyle/>
          <a:p>
            <a:pPr marL="744538" indent="1588" eaLnBrk="1" hangingPunct="1">
              <a:buNone/>
            </a:pPr>
            <a:r>
              <a:rPr lang="en-US" altLang="en-US" sz="2800" dirty="0"/>
              <a:t>A 0.50 </a:t>
            </a:r>
            <a:r>
              <a:rPr lang="en-US" altLang="en-US" sz="2800" i="1" dirty="0"/>
              <a:t>M</a:t>
            </a:r>
            <a:r>
              <a:rPr lang="en-US" altLang="en-US" sz="2800" dirty="0"/>
              <a:t> solution of sodium chloride in an open beaker</a:t>
            </a:r>
            <a:r>
              <a:rPr lang="en-US" altLang="en-US" sz="2800" dirty="0" smtClean="0"/>
              <a:t> </a:t>
            </a:r>
            <a:r>
              <a:rPr lang="en-US" altLang="en-US" sz="2800" dirty="0"/>
              <a:t>sits on a lab bench. Which of the following would </a:t>
            </a:r>
            <a:r>
              <a:rPr lang="en-US" altLang="en-US" sz="2800" dirty="0">
                <a:solidFill>
                  <a:srgbClr val="0000FF"/>
                </a:solidFill>
              </a:rPr>
              <a:t>decrease</a:t>
            </a:r>
            <a:r>
              <a:rPr lang="en-US" altLang="en-US" sz="2800" dirty="0"/>
              <a:t> the concentration of the salt solution? </a:t>
            </a:r>
          </a:p>
          <a:p>
            <a:pPr marL="1765300" lvl="1" indent="-457200" eaLnBrk="1" hangingPunct="1">
              <a:buFontTx/>
              <a:buAutoNum type="alphaLcParenR"/>
            </a:pPr>
            <a:r>
              <a:rPr lang="en-US" altLang="en-US" sz="2800" dirty="0" smtClean="0"/>
              <a:t>Add water to the solution.	</a:t>
            </a:r>
          </a:p>
          <a:p>
            <a:pPr marL="1765300" lvl="1" indent="-457200" eaLnBrk="1" hangingPunct="1">
              <a:buFontTx/>
              <a:buAutoNum type="alphaLcParenR"/>
            </a:pPr>
            <a:r>
              <a:rPr lang="en-US" altLang="en-US" sz="2800" dirty="0" smtClean="0"/>
              <a:t>Pour some of the solution down the sink drain.</a:t>
            </a:r>
          </a:p>
          <a:p>
            <a:pPr marL="1765300" lvl="1" indent="-457200" eaLnBrk="1" hangingPunct="1">
              <a:buNone/>
            </a:pPr>
            <a:r>
              <a:rPr lang="en-US" altLang="en-US" sz="2800" dirty="0" smtClean="0"/>
              <a:t>c)	Add more sodium chloride to the solution.</a:t>
            </a:r>
          </a:p>
          <a:p>
            <a:pPr marL="1765300" lvl="1" indent="-457200" eaLnBrk="1" hangingPunct="1">
              <a:buNone/>
            </a:pPr>
            <a:r>
              <a:rPr lang="en-US" altLang="en-US" sz="2800" dirty="0" smtClean="0"/>
              <a:t>d)	Let the solution sit out in the open air for a couple of days.</a:t>
            </a:r>
          </a:p>
          <a:p>
            <a:pPr marL="1765300" lvl="1" indent="-457200" eaLnBrk="1" hangingPunct="1">
              <a:buNone/>
            </a:pPr>
            <a:r>
              <a:rPr lang="en-US" altLang="en-US" sz="2800" dirty="0" smtClean="0"/>
              <a:t>e)	At least two of the above would decrease the concentration of the salt solution.</a:t>
            </a:r>
          </a:p>
        </p:txBody>
      </p:sp>
      <p:sp>
        <p:nvSpPr>
          <p:cNvPr id="253957" name="Rectangle 5"/>
          <p:cNvSpPr>
            <a:spLocks noChangeArrowheads="1"/>
          </p:cNvSpPr>
          <p:nvPr/>
        </p:nvSpPr>
        <p:spPr bwMode="auto">
          <a:xfrm>
            <a:off x="1905000" y="2286000"/>
            <a:ext cx="4724400" cy="609600"/>
          </a:xfrm>
          <a:prstGeom prst="rect">
            <a:avLst/>
          </a:prstGeom>
          <a:noFill/>
          <a:ln w="381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800">
              <a:latin typeface="Times" panose="02020603050405020304" pitchFamily="18"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3954"/>
                                        </p:tgtEl>
                                        <p:attrNameLst>
                                          <p:attrName>style.visibility</p:attrName>
                                        </p:attrNameLst>
                                      </p:cBhvr>
                                      <p:to>
                                        <p:strVal val="visible"/>
                                      </p:to>
                                    </p:set>
                                    <p:animEffect transition="in" filter="wipe(left)">
                                      <p:cBhvr>
                                        <p:cTn id="7" dur="500"/>
                                        <p:tgtEl>
                                          <p:spTgt spid="2539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3955">
                                            <p:txEl>
                                              <p:pRg st="0" end="0"/>
                                            </p:txEl>
                                          </p:spTgt>
                                        </p:tgtEl>
                                        <p:attrNameLst>
                                          <p:attrName>style.visibility</p:attrName>
                                        </p:attrNameLst>
                                      </p:cBhvr>
                                      <p:to>
                                        <p:strVal val="visible"/>
                                      </p:to>
                                    </p:set>
                                    <p:animEffect transition="in" filter="wipe(left)">
                                      <p:cBhvr>
                                        <p:cTn id="12" dur="500"/>
                                        <p:tgtEl>
                                          <p:spTgt spid="253955">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53955">
                                            <p:txEl>
                                              <p:pRg st="1" end="1"/>
                                            </p:txEl>
                                          </p:spTgt>
                                        </p:tgtEl>
                                        <p:attrNameLst>
                                          <p:attrName>style.visibility</p:attrName>
                                        </p:attrNameLst>
                                      </p:cBhvr>
                                      <p:to>
                                        <p:strVal val="visible"/>
                                      </p:to>
                                    </p:set>
                                    <p:animEffect transition="in" filter="wipe(left)">
                                      <p:cBhvr>
                                        <p:cTn id="15" dur="500"/>
                                        <p:tgtEl>
                                          <p:spTgt spid="253955">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53955">
                                            <p:txEl>
                                              <p:pRg st="2" end="2"/>
                                            </p:txEl>
                                          </p:spTgt>
                                        </p:tgtEl>
                                        <p:attrNameLst>
                                          <p:attrName>style.visibility</p:attrName>
                                        </p:attrNameLst>
                                      </p:cBhvr>
                                      <p:to>
                                        <p:strVal val="visible"/>
                                      </p:to>
                                    </p:set>
                                    <p:animEffect transition="in" filter="wipe(left)">
                                      <p:cBhvr>
                                        <p:cTn id="18" dur="500"/>
                                        <p:tgtEl>
                                          <p:spTgt spid="253955">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53955">
                                            <p:txEl>
                                              <p:pRg st="3" end="3"/>
                                            </p:txEl>
                                          </p:spTgt>
                                        </p:tgtEl>
                                        <p:attrNameLst>
                                          <p:attrName>style.visibility</p:attrName>
                                        </p:attrNameLst>
                                      </p:cBhvr>
                                      <p:to>
                                        <p:strVal val="visible"/>
                                      </p:to>
                                    </p:set>
                                    <p:animEffect transition="in" filter="wipe(left)">
                                      <p:cBhvr>
                                        <p:cTn id="21" dur="500"/>
                                        <p:tgtEl>
                                          <p:spTgt spid="253955">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53955">
                                            <p:txEl>
                                              <p:pRg st="4" end="4"/>
                                            </p:txEl>
                                          </p:spTgt>
                                        </p:tgtEl>
                                        <p:attrNameLst>
                                          <p:attrName>style.visibility</p:attrName>
                                        </p:attrNameLst>
                                      </p:cBhvr>
                                      <p:to>
                                        <p:strVal val="visible"/>
                                      </p:to>
                                    </p:set>
                                    <p:animEffect transition="in" filter="wipe(left)">
                                      <p:cBhvr>
                                        <p:cTn id="24" dur="500"/>
                                        <p:tgtEl>
                                          <p:spTgt spid="253955">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53955">
                                            <p:txEl>
                                              <p:pRg st="5" end="5"/>
                                            </p:txEl>
                                          </p:spTgt>
                                        </p:tgtEl>
                                        <p:attrNameLst>
                                          <p:attrName>style.visibility</p:attrName>
                                        </p:attrNameLst>
                                      </p:cBhvr>
                                      <p:to>
                                        <p:strVal val="visible"/>
                                      </p:to>
                                    </p:set>
                                    <p:animEffect transition="in" filter="wipe(left)">
                                      <p:cBhvr>
                                        <p:cTn id="27" dur="500"/>
                                        <p:tgtEl>
                                          <p:spTgt spid="25395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3957"/>
                                        </p:tgtEl>
                                        <p:attrNameLst>
                                          <p:attrName>style.visibility</p:attrName>
                                        </p:attrNameLst>
                                      </p:cBhvr>
                                      <p:to>
                                        <p:strVal val="visible"/>
                                      </p:to>
                                    </p:set>
                                    <p:animEffect transition="in" filter="wipe(left)">
                                      <p:cBhvr>
                                        <p:cTn id="32" dur="500"/>
                                        <p:tgtEl>
                                          <p:spTgt spid="253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autoUpdateAnimBg="0"/>
      <p:bldP spid="253955" grpId="0" build="p" autoUpdateAnimBg="0"/>
      <p:bldP spid="253957"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609600" y="457200"/>
            <a:ext cx="9029700" cy="533400"/>
          </a:xfrm>
        </p:spPr>
        <p:txBody>
          <a:bodyPr/>
          <a:lstStyle/>
          <a:p>
            <a:pPr eaLnBrk="1" hangingPunct="1"/>
            <a:r>
              <a:rPr lang="en-US" altLang="en-US" sz="4400" dirty="0" smtClean="0"/>
              <a:t>Let try one…</a:t>
            </a:r>
          </a:p>
        </p:txBody>
      </p:sp>
      <p:sp>
        <p:nvSpPr>
          <p:cNvPr id="256003" name="Rectangle 3"/>
          <p:cNvSpPr>
            <a:spLocks noGrp="1" noChangeArrowheads="1"/>
          </p:cNvSpPr>
          <p:nvPr>
            <p:ph type="body" idx="1"/>
          </p:nvPr>
        </p:nvSpPr>
        <p:spPr>
          <a:xfrm>
            <a:off x="609600" y="1014047"/>
            <a:ext cx="10972800" cy="1988237"/>
          </a:xfrm>
        </p:spPr>
        <p:txBody>
          <a:bodyPr/>
          <a:lstStyle/>
          <a:p>
            <a:pPr marL="0" indent="0" eaLnBrk="1" hangingPunct="1">
              <a:buNone/>
            </a:pPr>
            <a:r>
              <a:rPr lang="en-US" altLang="en-US" sz="2800" dirty="0"/>
              <a:t>What </a:t>
            </a:r>
            <a:r>
              <a:rPr lang="en-US" altLang="en-US" sz="2800" dirty="0">
                <a:solidFill>
                  <a:srgbClr val="0000FF"/>
                </a:solidFill>
              </a:rPr>
              <a:t>volume</a:t>
            </a:r>
            <a:r>
              <a:rPr lang="en-US" altLang="en-US" sz="2800" dirty="0"/>
              <a:t> of a 2.00 </a:t>
            </a:r>
            <a:r>
              <a:rPr lang="en-US" altLang="en-US" sz="2800" i="1" dirty="0"/>
              <a:t>M</a:t>
            </a:r>
            <a:r>
              <a:rPr lang="en-US" altLang="en-US" sz="2800" dirty="0"/>
              <a:t> </a:t>
            </a:r>
            <a:r>
              <a:rPr lang="en-US" altLang="en-US" sz="2800" dirty="0" err="1"/>
              <a:t>NaOH</a:t>
            </a:r>
            <a:r>
              <a:rPr lang="en-US" altLang="en-US" sz="2800" dirty="0"/>
              <a:t> solution must be diluted to make 150.0 mL of a 0.800 </a:t>
            </a:r>
            <a:r>
              <a:rPr lang="en-US" altLang="en-US" sz="2800" i="1" dirty="0"/>
              <a:t>M</a:t>
            </a:r>
            <a:r>
              <a:rPr lang="en-US" altLang="en-US" sz="2800" dirty="0"/>
              <a:t> </a:t>
            </a:r>
            <a:r>
              <a:rPr lang="en-US" altLang="en-US" sz="2800" dirty="0" err="1"/>
              <a:t>NaOH</a:t>
            </a:r>
            <a:r>
              <a:rPr lang="en-US" altLang="en-US" sz="2800" dirty="0"/>
              <a:t> solution?</a:t>
            </a:r>
            <a:endParaRPr lang="en-US" altLang="en-US" sz="2800" dirty="0">
              <a:solidFill>
                <a:srgbClr val="009900"/>
              </a:solidFill>
            </a:endParaRPr>
          </a:p>
          <a:p>
            <a:pPr marL="854075" indent="-3175" eaLnBrk="1" hangingPunct="1">
              <a:buNone/>
            </a:pPr>
            <a:r>
              <a:rPr lang="en-US" altLang="en-US" sz="2800" i="1" dirty="0" smtClean="0"/>
              <a:t>				        C</a:t>
            </a:r>
            <a:r>
              <a:rPr lang="en-US" altLang="en-US" sz="2800" baseline="-25000" dirty="0" smtClean="0"/>
              <a:t>1</a:t>
            </a:r>
            <a:r>
              <a:rPr lang="en-US" altLang="en-US" sz="2800" i="1" dirty="0" smtClean="0"/>
              <a:t>V</a:t>
            </a:r>
            <a:r>
              <a:rPr lang="en-US" altLang="en-US" sz="2800" baseline="-25000" dirty="0" smtClean="0"/>
              <a:t>1</a:t>
            </a:r>
            <a:r>
              <a:rPr lang="en-US" altLang="en-US" sz="2800" dirty="0" smtClean="0"/>
              <a:t> = </a:t>
            </a:r>
            <a:r>
              <a:rPr lang="en-US" altLang="en-US" sz="2800" i="1" dirty="0"/>
              <a:t>C</a:t>
            </a:r>
            <a:r>
              <a:rPr lang="en-US" altLang="en-US" sz="2800" baseline="-25000" dirty="0" smtClean="0"/>
              <a:t>2</a:t>
            </a:r>
            <a:r>
              <a:rPr lang="en-US" altLang="en-US" sz="2800" i="1" dirty="0" smtClean="0"/>
              <a:t>V</a:t>
            </a:r>
            <a:r>
              <a:rPr lang="en-US" altLang="en-US" sz="2800" baseline="-25000" dirty="0" smtClean="0"/>
              <a:t>2 </a:t>
            </a:r>
            <a:endParaRPr lang="en-US" altLang="en-US" sz="2800" dirty="0" smtClean="0"/>
          </a:p>
          <a:p>
            <a:pPr marL="854075" indent="-3175" eaLnBrk="1" hangingPunct="1">
              <a:buNone/>
            </a:pPr>
            <a:r>
              <a:rPr lang="en-US" altLang="en-US" sz="2800" dirty="0" smtClean="0"/>
              <a:t>                   (2.00 </a:t>
            </a:r>
            <a:r>
              <a:rPr lang="en-US" altLang="en-US" sz="2800" i="1" dirty="0" smtClean="0"/>
              <a:t>M</a:t>
            </a:r>
            <a:r>
              <a:rPr lang="en-US" altLang="en-US" sz="2800" dirty="0" smtClean="0"/>
              <a:t>)(</a:t>
            </a:r>
            <a:r>
              <a:rPr lang="en-US" altLang="en-US" sz="2800" i="1" dirty="0" smtClean="0"/>
              <a:t>V</a:t>
            </a:r>
            <a:r>
              <a:rPr lang="en-US" altLang="en-US" sz="2800" baseline="-25000" dirty="0" smtClean="0"/>
              <a:t>1</a:t>
            </a:r>
            <a:r>
              <a:rPr lang="en-US" altLang="en-US" sz="2800" dirty="0" smtClean="0"/>
              <a:t>) = (0.800 </a:t>
            </a:r>
            <a:r>
              <a:rPr lang="en-US" altLang="en-US" sz="2800" i="1" dirty="0" smtClean="0"/>
              <a:t>M</a:t>
            </a:r>
            <a:r>
              <a:rPr lang="en-US" altLang="en-US" sz="2800" dirty="0" smtClean="0"/>
              <a:t>)(150.0 mL)</a:t>
            </a:r>
          </a:p>
        </p:txBody>
      </p:sp>
      <p:sp>
        <p:nvSpPr>
          <p:cNvPr id="2" name="TextBox 1"/>
          <p:cNvSpPr txBox="1"/>
          <p:nvPr/>
        </p:nvSpPr>
        <p:spPr>
          <a:xfrm>
            <a:off x="8915400" y="6172200"/>
            <a:ext cx="1981200" cy="523220"/>
          </a:xfrm>
          <a:prstGeom prst="rect">
            <a:avLst/>
          </a:prstGeom>
          <a:noFill/>
        </p:spPr>
        <p:txBody>
          <a:bodyPr wrap="square" rtlCol="0">
            <a:spAutoFit/>
          </a:bodyPr>
          <a:lstStyle/>
          <a:p>
            <a:r>
              <a:rPr lang="en-US" baseline="0" dirty="0"/>
              <a:t>60.0 mL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002"/>
                                        </p:tgtEl>
                                        <p:attrNameLst>
                                          <p:attrName>style.visibility</p:attrName>
                                        </p:attrNameLst>
                                      </p:cBhvr>
                                      <p:to>
                                        <p:strVal val="visible"/>
                                      </p:to>
                                    </p:set>
                                    <p:animEffect transition="in" filter="wipe(left)">
                                      <p:cBhvr>
                                        <p:cTn id="7" dur="500"/>
                                        <p:tgtEl>
                                          <p:spTgt spid="25600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03">
                                            <p:txEl>
                                              <p:pRg st="0" end="0"/>
                                            </p:txEl>
                                          </p:spTgt>
                                        </p:tgtEl>
                                        <p:attrNameLst>
                                          <p:attrName>style.visibility</p:attrName>
                                        </p:attrNameLst>
                                      </p:cBhvr>
                                      <p:to>
                                        <p:strVal val="visible"/>
                                      </p:to>
                                    </p:set>
                                    <p:animEffect transition="in" filter="wipe(left)">
                                      <p:cBhvr>
                                        <p:cTn id="12" dur="500"/>
                                        <p:tgtEl>
                                          <p:spTgt spid="2560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56003">
                                            <p:txEl>
                                              <p:pRg st="1" end="1"/>
                                            </p:txEl>
                                          </p:spTgt>
                                        </p:tgtEl>
                                        <p:attrNameLst>
                                          <p:attrName>style.visibility</p:attrName>
                                        </p:attrNameLst>
                                      </p:cBhvr>
                                      <p:to>
                                        <p:strVal val="visible"/>
                                      </p:to>
                                    </p:set>
                                    <p:animEffect transition="in" filter="wipe(left)">
                                      <p:cBhvr>
                                        <p:cTn id="21" dur="500"/>
                                        <p:tgtEl>
                                          <p:spTgt spid="25600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56003">
                                            <p:txEl>
                                              <p:pRg st="2" end="2"/>
                                            </p:txEl>
                                          </p:spTgt>
                                        </p:tgtEl>
                                        <p:attrNameLst>
                                          <p:attrName>style.visibility</p:attrName>
                                        </p:attrNameLst>
                                      </p:cBhvr>
                                      <p:to>
                                        <p:strVal val="visible"/>
                                      </p:to>
                                    </p:set>
                                    <p:anim calcmode="lin" valueType="num">
                                      <p:cBhvr additive="base">
                                        <p:cTn id="26" dur="500" fill="hold"/>
                                        <p:tgtEl>
                                          <p:spTgt spid="25600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560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2" grpId="0" autoUpdateAnimBg="0"/>
      <p:bldP spid="256003"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Homework</a:t>
            </a:r>
            <a:endParaRPr lang="en-US" sz="4400" dirty="0"/>
          </a:p>
        </p:txBody>
      </p:sp>
      <p:sp>
        <p:nvSpPr>
          <p:cNvPr id="3" name="Content Placeholder 2"/>
          <p:cNvSpPr>
            <a:spLocks noGrp="1"/>
          </p:cNvSpPr>
          <p:nvPr>
            <p:ph idx="1"/>
          </p:nvPr>
        </p:nvSpPr>
        <p:spPr>
          <a:xfrm>
            <a:off x="609600" y="1752601"/>
            <a:ext cx="9601200" cy="1981199"/>
          </a:xfrm>
        </p:spPr>
        <p:txBody>
          <a:bodyPr/>
          <a:lstStyle/>
          <a:p>
            <a:r>
              <a:rPr lang="en-US" sz="2800" dirty="0" smtClean="0"/>
              <a:t>Read Sections 8.6, 8.7</a:t>
            </a:r>
          </a:p>
          <a:p>
            <a:r>
              <a:rPr lang="en-US" sz="2800" dirty="0" smtClean="0"/>
              <a:t>Page 404 #1-4</a:t>
            </a:r>
          </a:p>
          <a:p>
            <a:r>
              <a:rPr lang="en-US" sz="2800" dirty="0" smtClean="0"/>
              <a:t>Take the </a:t>
            </a:r>
            <a:r>
              <a:rPr lang="en-US" sz="2800" dirty="0" smtClean="0">
                <a:hlinkClick r:id="rId2"/>
              </a:rPr>
              <a:t>Check You Understanding Quiz</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4800" y="1676400"/>
            <a:ext cx="2857500" cy="3552825"/>
          </a:xfrm>
          <a:prstGeom prst="rect">
            <a:avLst/>
          </a:prstGeom>
        </p:spPr>
      </p:pic>
    </p:spTree>
    <p:extLst>
      <p:ext uri="{BB962C8B-B14F-4D97-AF65-F5344CB8AC3E}">
        <p14:creationId xmlns:p14="http://schemas.microsoft.com/office/powerpoint/2010/main" val="1613120320"/>
      </p:ext>
    </p:extLst>
  </p:cSld>
  <p:clrMapOvr>
    <a:masterClrMapping/>
  </p:clrMapOvr>
  <p:timing>
    <p:tnLst>
      <p:par>
        <p:cTn id="1" dur="indefinite" restart="never" nodeType="tmRoot"/>
      </p:par>
    </p:tnLst>
    <p:bldLst>
      <p:bldP spid="2" grpId="0" autoUpdateAnimBg="0"/>
      <p:bldP spid="3" grpId="0" build="p" autoUpdateAnimBg="0">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xfrm>
            <a:off x="457200" y="354038"/>
            <a:ext cx="11125200" cy="6395597"/>
          </a:xfrm>
        </p:spPr>
        <p:txBody>
          <a:bodyPr/>
          <a:lstStyle/>
          <a:p>
            <a:pPr marL="0" indent="0" eaLnBrk="1" hangingPunct="1">
              <a:buNone/>
            </a:pPr>
            <a:r>
              <a:rPr lang="en-US" altLang="en-US" sz="3200" b="1" dirty="0">
                <a:solidFill>
                  <a:srgbClr val="526FDE"/>
                </a:solidFill>
                <a:cs typeface="Times New Roman" panose="02020603050405020304" pitchFamily="18" charset="0"/>
              </a:rPr>
              <a:t>Solubility</a:t>
            </a:r>
            <a:r>
              <a:rPr lang="en-US" altLang="en-US" sz="3200" dirty="0">
                <a:cs typeface="Times New Roman" panose="02020603050405020304" pitchFamily="18" charset="0"/>
              </a:rPr>
              <a:t> – the </a:t>
            </a:r>
            <a:r>
              <a:rPr lang="en-US" altLang="en-US" sz="3200" b="1" dirty="0">
                <a:cs typeface="Times New Roman" panose="02020603050405020304" pitchFamily="18" charset="0"/>
              </a:rPr>
              <a:t>maximum</a:t>
            </a:r>
            <a:r>
              <a:rPr lang="en-US" altLang="en-US" sz="3200" dirty="0">
                <a:cs typeface="Times New Roman" panose="02020603050405020304" pitchFamily="18" charset="0"/>
              </a:rPr>
              <a:t> amount of substance that can dissolve into a given amount of solvent at a </a:t>
            </a:r>
            <a:r>
              <a:rPr lang="en-US" altLang="en-US" sz="3200" b="1" dirty="0">
                <a:cs typeface="Times New Roman" panose="02020603050405020304" pitchFamily="18" charset="0"/>
              </a:rPr>
              <a:t>particular temperature</a:t>
            </a:r>
            <a:r>
              <a:rPr lang="en-US" altLang="en-US" sz="3200" dirty="0">
                <a:cs typeface="Times New Roman" panose="02020603050405020304" pitchFamily="18" charset="0"/>
              </a:rPr>
              <a:t>. Refers to the amount of solute required to produce a </a:t>
            </a:r>
            <a:r>
              <a:rPr lang="en-US" altLang="en-US" sz="3200" b="1" dirty="0">
                <a:solidFill>
                  <a:srgbClr val="526FDE"/>
                </a:solidFill>
                <a:cs typeface="Times New Roman" panose="02020603050405020304" pitchFamily="18" charset="0"/>
              </a:rPr>
              <a:t>saturated solution</a:t>
            </a:r>
            <a:r>
              <a:rPr lang="en-US" altLang="en-US" sz="3200" dirty="0">
                <a:cs typeface="Times New Roman" panose="02020603050405020304" pitchFamily="18" charset="0"/>
              </a:rPr>
              <a:t>.</a:t>
            </a:r>
          </a:p>
          <a:p>
            <a:pPr marL="0" indent="0" eaLnBrk="1" hangingPunct="1">
              <a:buNone/>
            </a:pPr>
            <a:r>
              <a:rPr lang="en-US" altLang="en-US" sz="3200" dirty="0">
                <a:cs typeface="Times New Roman" panose="02020603050405020304" pitchFamily="18" charset="0"/>
              </a:rPr>
              <a:t>For example, at room temperature, white sugar has a solubility of </a:t>
            </a:r>
            <a:r>
              <a:rPr lang="en-US" sz="3200" dirty="0"/>
              <a:t>about 200 grams per 100 milliliters of water and table salt about 35 grams/100 milliliters.</a:t>
            </a:r>
            <a:endParaRPr lang="en-US" altLang="en-US" sz="3200" dirty="0">
              <a:cs typeface="Times New Roman" panose="02020603050405020304" pitchFamily="18" charset="0"/>
            </a:endParaRPr>
          </a:p>
          <a:p>
            <a:pPr marL="0" indent="0" eaLnBrk="1" hangingPunct="1">
              <a:buNone/>
            </a:pPr>
            <a:r>
              <a:rPr lang="en-US" altLang="en-US" sz="3200" b="1" dirty="0">
                <a:solidFill>
                  <a:srgbClr val="526FDE"/>
                </a:solidFill>
                <a:cs typeface="Times New Roman" panose="02020603050405020304" pitchFamily="18" charset="0"/>
              </a:rPr>
              <a:t>Unsaturated solution </a:t>
            </a:r>
            <a:r>
              <a:rPr lang="en-US" altLang="en-US" sz="3200" dirty="0">
                <a:cs typeface="Times New Roman" panose="02020603050405020304" pitchFamily="18" charset="0"/>
              </a:rPr>
              <a:t>– the solution has not reached the limit of solute that will dissolve.</a:t>
            </a:r>
          </a:p>
          <a:p>
            <a:pPr marL="0" indent="0" eaLnBrk="1" hangingPunct="1">
              <a:buNone/>
            </a:pPr>
            <a:r>
              <a:rPr lang="en-US" altLang="en-US" sz="3200" dirty="0">
                <a:cs typeface="Times New Roman" panose="02020603050405020304" pitchFamily="18" charset="0"/>
              </a:rPr>
              <a:t>Some solute/solvent pairing do not have a limit and can mix in any proportion. These are said to be </a:t>
            </a:r>
            <a:r>
              <a:rPr lang="en-US" altLang="en-US" sz="3200" b="1" dirty="0">
                <a:solidFill>
                  <a:srgbClr val="526FDE"/>
                </a:solidFill>
                <a:cs typeface="Times New Roman" panose="02020603050405020304" pitchFamily="18" charset="0"/>
              </a:rPr>
              <a:t>miscible</a:t>
            </a:r>
            <a:r>
              <a:rPr lang="en-US" altLang="en-US" sz="3200" dirty="0">
                <a:cs typeface="Times New Roman" panose="02020603050405020304" pitchFamily="18" charset="0"/>
              </a:rPr>
              <a:t>.</a:t>
            </a:r>
          </a:p>
          <a:p>
            <a:pPr marL="0" indent="0" eaLnBrk="1" hangingPunct="1">
              <a:buNone/>
            </a:pPr>
            <a:r>
              <a:rPr lang="en-US" altLang="en-US" sz="3200" dirty="0">
                <a:cs typeface="Times New Roman" panose="02020603050405020304" pitchFamily="18" charset="0"/>
              </a:rPr>
              <a:t>For example, ethanol and water.</a:t>
            </a:r>
          </a:p>
        </p:txBody>
      </p:sp>
      <p:pic>
        <p:nvPicPr>
          <p:cNvPr id="3" name="Picture 2" descr="Vodkamartini – Wikipedia"/>
          <p:cNvPicPr>
            <a:picLocks noChangeAspect="1"/>
          </p:cNvPicPr>
          <p:nvPr/>
        </p:nvPicPr>
        <p:blipFill rotWithShape="1">
          <a:blip r:embed="rId3" cstate="print">
            <a:extLst>
              <a:ext uri="{28A0092B-C50C-407E-A947-70E740481C1C}">
                <a14:useLocalDpi xmlns:a14="http://schemas.microsoft.com/office/drawing/2010/main" val="0"/>
              </a:ext>
            </a:extLst>
          </a:blip>
          <a:srcRect t="16667"/>
          <a:stretch/>
        </p:blipFill>
        <p:spPr>
          <a:xfrm>
            <a:off x="9753600" y="5516880"/>
            <a:ext cx="1362336" cy="1298946"/>
          </a:xfrm>
          <a:prstGeom prst="rect">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animEffect transition="in" filter="wipe(left)">
                                      <p:cBhvr>
                                        <p:cTn id="7" dur="500"/>
                                        <p:tgtEl>
                                          <p:spTgt spid="604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18">
                                            <p:txEl>
                                              <p:pRg st="1" end="1"/>
                                            </p:txEl>
                                          </p:spTgt>
                                        </p:tgtEl>
                                        <p:attrNameLst>
                                          <p:attrName>style.visibility</p:attrName>
                                        </p:attrNameLst>
                                      </p:cBhvr>
                                      <p:to>
                                        <p:strVal val="visible"/>
                                      </p:to>
                                    </p:set>
                                    <p:animEffect transition="in" filter="wipe(left)">
                                      <p:cBhvr>
                                        <p:cTn id="12" dur="500"/>
                                        <p:tgtEl>
                                          <p:spTgt spid="604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18">
                                            <p:txEl>
                                              <p:pRg st="2" end="2"/>
                                            </p:txEl>
                                          </p:spTgt>
                                        </p:tgtEl>
                                        <p:attrNameLst>
                                          <p:attrName>style.visibility</p:attrName>
                                        </p:attrNameLst>
                                      </p:cBhvr>
                                      <p:to>
                                        <p:strVal val="visible"/>
                                      </p:to>
                                    </p:set>
                                    <p:animEffect transition="in" filter="wipe(left)">
                                      <p:cBhvr>
                                        <p:cTn id="17" dur="500"/>
                                        <p:tgtEl>
                                          <p:spTgt spid="604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0418">
                                            <p:txEl>
                                              <p:pRg st="3" end="3"/>
                                            </p:txEl>
                                          </p:spTgt>
                                        </p:tgtEl>
                                        <p:attrNameLst>
                                          <p:attrName>style.visibility</p:attrName>
                                        </p:attrNameLst>
                                      </p:cBhvr>
                                      <p:to>
                                        <p:strVal val="visible"/>
                                      </p:to>
                                    </p:set>
                                    <p:animEffect transition="in" filter="wipe(left)">
                                      <p:cBhvr>
                                        <p:cTn id="22" dur="500"/>
                                        <p:tgtEl>
                                          <p:spTgt spid="604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0418">
                                            <p:txEl>
                                              <p:pRg st="4" end="4"/>
                                            </p:txEl>
                                          </p:spTgt>
                                        </p:tgtEl>
                                        <p:attrNameLst>
                                          <p:attrName>style.visibility</p:attrName>
                                        </p:attrNameLst>
                                      </p:cBhvr>
                                      <p:to>
                                        <p:strVal val="visible"/>
                                      </p:to>
                                    </p:set>
                                    <p:anim calcmode="lin" valueType="num">
                                      <p:cBhvr additive="base">
                                        <p:cTn id="27" dur="500" fill="hold"/>
                                        <p:tgtEl>
                                          <p:spTgt spid="6041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0418">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2210" name="Rectangle 2"/>
          <p:cNvSpPr>
            <a:spLocks noGrp="1" noChangeArrowheads="1"/>
          </p:cNvSpPr>
          <p:nvPr>
            <p:ph type="body" idx="1"/>
          </p:nvPr>
        </p:nvSpPr>
        <p:spPr>
          <a:xfrm>
            <a:off x="609600" y="381000"/>
            <a:ext cx="10972800" cy="6198620"/>
          </a:xfrm>
        </p:spPr>
        <p:txBody>
          <a:bodyPr/>
          <a:lstStyle/>
          <a:p>
            <a:pPr marL="0" indent="0" eaLnBrk="1" hangingPunct="1">
              <a:buClr>
                <a:schemeClr val="tx1"/>
              </a:buClr>
              <a:buNone/>
            </a:pPr>
            <a:r>
              <a:rPr lang="en-US" altLang="en-US" sz="3200" dirty="0">
                <a:solidFill>
                  <a:srgbClr val="0000FF"/>
                </a:solidFill>
                <a:cs typeface="Times New Roman" panose="02020603050405020304" pitchFamily="18" charset="0"/>
              </a:rPr>
              <a:t>Supersaturated solution</a:t>
            </a:r>
            <a:r>
              <a:rPr lang="en-US" altLang="en-US" sz="3200" dirty="0">
                <a:cs typeface="Times New Roman" panose="02020603050405020304" pitchFamily="18" charset="0"/>
              </a:rPr>
              <a:t> – more than the maximum amount of solute dissolved into a given amount of solvent at a given temperature.</a:t>
            </a:r>
          </a:p>
          <a:p>
            <a:pPr marL="0" indent="0" eaLnBrk="1" hangingPunct="1">
              <a:buClr>
                <a:schemeClr val="tx1"/>
              </a:buClr>
              <a:buNone/>
            </a:pPr>
            <a:r>
              <a:rPr lang="en-US" altLang="en-US" sz="3200" dirty="0">
                <a:cs typeface="Times New Roman" panose="02020603050405020304" pitchFamily="18" charset="0"/>
              </a:rPr>
              <a:t>Can be created by making a saturated solution at an elevated temperature and then allowing the solution to cool. (solubility tends to increase with increased temperature)</a:t>
            </a:r>
          </a:p>
          <a:p>
            <a:pPr marL="0" indent="0" eaLnBrk="1" hangingPunct="1">
              <a:buClr>
                <a:schemeClr val="tx1"/>
              </a:buClr>
              <a:buNone/>
            </a:pPr>
            <a:r>
              <a:rPr lang="en-US" altLang="en-US" sz="3200" dirty="0"/>
              <a:t>Supersaturated solutions are unstable and excess solute can ‘crash out’ by bumping the solution or adding a crystal to causes precipitation.</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2210">
                                            <p:txEl>
                                              <p:pRg st="0" end="0"/>
                                            </p:txEl>
                                          </p:spTgt>
                                        </p:tgtEl>
                                        <p:attrNameLst>
                                          <p:attrName>style.visibility</p:attrName>
                                        </p:attrNameLst>
                                      </p:cBhvr>
                                      <p:to>
                                        <p:strVal val="visible"/>
                                      </p:to>
                                    </p:set>
                                    <p:animEffect transition="in" filter="wipe(left)">
                                      <p:cBhvr>
                                        <p:cTn id="7" dur="500"/>
                                        <p:tgtEl>
                                          <p:spTgt spid="2222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2210">
                                            <p:txEl>
                                              <p:pRg st="1" end="1"/>
                                            </p:txEl>
                                          </p:spTgt>
                                        </p:tgtEl>
                                        <p:attrNameLst>
                                          <p:attrName>style.visibility</p:attrName>
                                        </p:attrNameLst>
                                      </p:cBhvr>
                                      <p:to>
                                        <p:strVal val="visible"/>
                                      </p:to>
                                    </p:set>
                                    <p:animEffect transition="in" filter="wipe(left)">
                                      <p:cBhvr>
                                        <p:cTn id="12" dur="500"/>
                                        <p:tgtEl>
                                          <p:spTgt spid="2222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2210">
                                            <p:txEl>
                                              <p:pRg st="2" end="2"/>
                                            </p:txEl>
                                          </p:spTgt>
                                        </p:tgtEl>
                                        <p:attrNameLst>
                                          <p:attrName>style.visibility</p:attrName>
                                        </p:attrNameLst>
                                      </p:cBhvr>
                                      <p:to>
                                        <p:strVal val="visible"/>
                                      </p:to>
                                    </p:set>
                                    <p:animEffect transition="in" filter="wipe(left)">
                                      <p:cBhvr>
                                        <p:cTn id="17" dur="500"/>
                                        <p:tgtEl>
                                          <p:spTgt spid="2222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47336"/>
            <a:ext cx="4682169" cy="1143000"/>
          </a:xfrm>
        </p:spPr>
        <p:txBody>
          <a:bodyPr/>
          <a:lstStyle/>
          <a:p>
            <a:pPr algn="ctr"/>
            <a:r>
              <a:rPr lang="en-US" sz="3600" dirty="0"/>
              <a:t>Supersaturated</a:t>
            </a:r>
            <a:br>
              <a:rPr lang="en-US" sz="3600" dirty="0"/>
            </a:br>
            <a:r>
              <a:rPr lang="en-US" sz="3600" dirty="0"/>
              <a:t>Solutions</a:t>
            </a:r>
          </a:p>
        </p:txBody>
      </p:sp>
      <p:pic>
        <p:nvPicPr>
          <p:cNvPr id="4" name="mxO9rtVjoR4"/>
          <p:cNvPicPr>
            <a:picLocks noGrp="1" noRot="1" noChangeAspect="1"/>
          </p:cNvPicPr>
          <p:nvPr>
            <p:ph idx="1"/>
            <a:videoFile r:link="rId1"/>
          </p:nvPr>
        </p:nvPicPr>
        <p:blipFill>
          <a:blip r:embed="rId4"/>
          <a:stretch>
            <a:fillRect/>
          </a:stretch>
        </p:blipFill>
        <p:spPr>
          <a:xfrm>
            <a:off x="609600" y="3429000"/>
            <a:ext cx="5757332" cy="3238499"/>
          </a:xfrm>
          <a:prstGeom prst="rect">
            <a:avLst/>
          </a:prstGeom>
        </p:spPr>
      </p:pic>
      <p:pic>
        <p:nvPicPr>
          <p:cNvPr id="5" name="vABpel-11Nc"/>
          <p:cNvPicPr>
            <a:picLocks noRot="1" noChangeAspect="1"/>
          </p:cNvPicPr>
          <p:nvPr>
            <a:videoFile r:link="rId2"/>
          </p:nvPr>
        </p:nvPicPr>
        <p:blipFill>
          <a:blip r:embed="rId5"/>
          <a:stretch>
            <a:fillRect/>
          </a:stretch>
        </p:blipFill>
        <p:spPr>
          <a:xfrm>
            <a:off x="6366932" y="208671"/>
            <a:ext cx="5282446" cy="3223846"/>
          </a:xfrm>
          <a:prstGeom prst="rect">
            <a:avLst/>
          </a:prstGeom>
        </p:spPr>
      </p:pic>
      <p:sp>
        <p:nvSpPr>
          <p:cNvPr id="3" name="TextBox 2"/>
          <p:cNvSpPr txBox="1"/>
          <p:nvPr/>
        </p:nvSpPr>
        <p:spPr>
          <a:xfrm>
            <a:off x="6705600" y="3657600"/>
            <a:ext cx="4943778" cy="461665"/>
          </a:xfrm>
          <a:prstGeom prst="rect">
            <a:avLst/>
          </a:prstGeom>
          <a:noFill/>
        </p:spPr>
        <p:txBody>
          <a:bodyPr wrap="square" rtlCol="0">
            <a:spAutoFit/>
          </a:bodyPr>
          <a:lstStyle/>
          <a:p>
            <a:r>
              <a:rPr lang="en-US" sz="2400" baseline="0" dirty="0" smtClean="0">
                <a:latin typeface="+mn-lt"/>
                <a:hlinkClick r:id="rId6"/>
              </a:rPr>
              <a:t>Hot Pad – Supersaturated solution</a:t>
            </a:r>
            <a:endParaRPr lang="en-US" sz="2400" baseline="0" dirty="0">
              <a:latin typeface="+mn-lt"/>
            </a:endParaRPr>
          </a:p>
        </p:txBody>
      </p:sp>
      <p:sp>
        <p:nvSpPr>
          <p:cNvPr id="6" name="TextBox 5"/>
          <p:cNvSpPr txBox="1"/>
          <p:nvPr/>
        </p:nvSpPr>
        <p:spPr>
          <a:xfrm>
            <a:off x="685800" y="2895600"/>
            <a:ext cx="4876800" cy="523220"/>
          </a:xfrm>
          <a:prstGeom prst="rect">
            <a:avLst/>
          </a:prstGeom>
          <a:noFill/>
        </p:spPr>
        <p:txBody>
          <a:bodyPr wrap="square" rtlCol="0">
            <a:spAutoFit/>
          </a:bodyPr>
          <a:lstStyle/>
          <a:p>
            <a:r>
              <a:rPr lang="en-US" baseline="0" dirty="0" smtClean="0">
                <a:hlinkClick r:id="rId7"/>
              </a:rPr>
              <a:t>Sodium Acetate – Hot Ice</a:t>
            </a:r>
            <a:endParaRPr lang="en-US" baseline="0" dirty="0"/>
          </a:p>
        </p:txBody>
      </p:sp>
      <p:sp>
        <p:nvSpPr>
          <p:cNvPr id="7" name="TextBox 6"/>
          <p:cNvSpPr txBox="1"/>
          <p:nvPr/>
        </p:nvSpPr>
        <p:spPr>
          <a:xfrm>
            <a:off x="6371621" y="6154459"/>
            <a:ext cx="4943778" cy="523220"/>
          </a:xfrm>
          <a:prstGeom prst="rect">
            <a:avLst/>
          </a:prstGeom>
          <a:noFill/>
        </p:spPr>
        <p:txBody>
          <a:bodyPr wrap="square" rtlCol="0">
            <a:spAutoFit/>
          </a:bodyPr>
          <a:lstStyle/>
          <a:p>
            <a:r>
              <a:rPr lang="en-US" baseline="0" dirty="0" smtClean="0">
                <a:hlinkClick r:id="rId8"/>
              </a:rPr>
              <a:t>Here’s a link to try it at home</a:t>
            </a:r>
            <a:endParaRPr lang="en-US" baseline="0" dirty="0"/>
          </a:p>
        </p:txBody>
      </p:sp>
    </p:spTree>
    <p:extLst>
      <p:ext uri="{BB962C8B-B14F-4D97-AF65-F5344CB8AC3E}">
        <p14:creationId xmlns:p14="http://schemas.microsoft.com/office/powerpoint/2010/main" val="171834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09600" y="249517"/>
            <a:ext cx="10972800" cy="769441"/>
          </a:xfrm>
          <a:prstGeom prst="rect">
            <a:avLst/>
          </a:prstGeom>
          <a:noFill/>
        </p:spPr>
        <p:txBody>
          <a:bodyPr wrap="square" rtlCol="0">
            <a:spAutoFit/>
          </a:bodyPr>
          <a:lstStyle/>
          <a:p>
            <a:r>
              <a:rPr lang="en-US" sz="4400" b="1" baseline="0" dirty="0">
                <a:solidFill>
                  <a:srgbClr val="526FDE"/>
                </a:solidFill>
                <a:latin typeface="+mj-lt"/>
              </a:rPr>
              <a:t>Quantitative Measures of Concentration</a:t>
            </a:r>
          </a:p>
        </p:txBody>
      </p:sp>
      <p:sp>
        <p:nvSpPr>
          <p:cNvPr id="3" name="TextBox 2"/>
          <p:cNvSpPr txBox="1"/>
          <p:nvPr/>
        </p:nvSpPr>
        <p:spPr>
          <a:xfrm>
            <a:off x="609600" y="1000940"/>
            <a:ext cx="10972800" cy="2246769"/>
          </a:xfrm>
          <a:prstGeom prst="rect">
            <a:avLst/>
          </a:prstGeom>
          <a:noFill/>
        </p:spPr>
        <p:txBody>
          <a:bodyPr wrap="square" rtlCol="0">
            <a:spAutoFit/>
          </a:bodyPr>
          <a:lstStyle/>
          <a:p>
            <a:r>
              <a:rPr lang="en-US" baseline="0" dirty="0">
                <a:latin typeface="+mn-lt"/>
              </a:rPr>
              <a:t>In the consumer world, most solution concentrations are communicated as a percentage</a:t>
            </a:r>
          </a:p>
          <a:p>
            <a:endParaRPr lang="en-US" baseline="0" dirty="0">
              <a:latin typeface="+mn-lt"/>
            </a:endParaRPr>
          </a:p>
          <a:p>
            <a:r>
              <a:rPr lang="en-US" baseline="0" dirty="0">
                <a:latin typeface="+mn-lt"/>
              </a:rPr>
              <a:t>% Concentration = amount of solute	x 100</a:t>
            </a:r>
          </a:p>
          <a:p>
            <a:r>
              <a:rPr lang="en-US" baseline="0" dirty="0">
                <a:latin typeface="+mn-lt"/>
              </a:rPr>
              <a:t>			  amount of solution</a:t>
            </a:r>
          </a:p>
        </p:txBody>
      </p:sp>
      <p:cxnSp>
        <p:nvCxnSpPr>
          <p:cNvPr id="5" name="Straight Connector 4"/>
          <p:cNvCxnSpPr/>
          <p:nvPr/>
        </p:nvCxnSpPr>
        <p:spPr bwMode="auto">
          <a:xfrm>
            <a:off x="3581400" y="2743200"/>
            <a:ext cx="3048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348" y="3179422"/>
            <a:ext cx="2535578" cy="2535578"/>
          </a:xfrm>
          <a:prstGeom prst="rect">
            <a:avLst/>
          </a:prstGeom>
        </p:spPr>
      </p:pic>
      <p:sp>
        <p:nvSpPr>
          <p:cNvPr id="7" name="TextBox 6"/>
          <p:cNvSpPr txBox="1"/>
          <p:nvPr/>
        </p:nvSpPr>
        <p:spPr>
          <a:xfrm>
            <a:off x="2981324" y="3247709"/>
            <a:ext cx="6313611" cy="1938992"/>
          </a:xfrm>
          <a:prstGeom prst="rect">
            <a:avLst/>
          </a:prstGeom>
          <a:noFill/>
        </p:spPr>
        <p:txBody>
          <a:bodyPr wrap="square" rtlCol="0">
            <a:spAutoFit/>
          </a:bodyPr>
          <a:lstStyle/>
          <a:p>
            <a:r>
              <a:rPr lang="en-US" sz="2400" baseline="0" dirty="0"/>
              <a:t>A typical bottle of vinegar is a 5% solution of acetic acid, meaning that there are 5ml of pure acetic acid dissolved in a total volume of 100ml of solution (solute + solvent</a:t>
            </a:r>
            <a:r>
              <a:rPr lang="en-US" sz="2400" baseline="0" dirty="0" smtClean="0"/>
              <a:t>)</a:t>
            </a:r>
          </a:p>
          <a:p>
            <a:r>
              <a:rPr lang="en-US" sz="2400" baseline="0" dirty="0" smtClean="0"/>
              <a:t>[</a:t>
            </a:r>
            <a:r>
              <a:rPr lang="en-US" sz="2400" baseline="0" dirty="0"/>
              <a:t>a volume/volume %]</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1418" y="3179422"/>
            <a:ext cx="2000982" cy="3531144"/>
          </a:xfrm>
          <a:prstGeom prst="rect">
            <a:avLst/>
          </a:prstGeom>
        </p:spPr>
      </p:pic>
      <p:sp>
        <p:nvSpPr>
          <p:cNvPr id="9" name="TextBox 8"/>
          <p:cNvSpPr txBox="1"/>
          <p:nvPr/>
        </p:nvSpPr>
        <p:spPr>
          <a:xfrm>
            <a:off x="2981325" y="5105400"/>
            <a:ext cx="6600093" cy="1569660"/>
          </a:xfrm>
          <a:prstGeom prst="rect">
            <a:avLst/>
          </a:prstGeom>
          <a:noFill/>
        </p:spPr>
        <p:txBody>
          <a:bodyPr wrap="square" rtlCol="0">
            <a:spAutoFit/>
          </a:bodyPr>
          <a:lstStyle/>
          <a:p>
            <a:r>
              <a:rPr lang="en-US" sz="2400" baseline="0" dirty="0"/>
              <a:t>A typical IV solution is a 0.9% solution of sodium chloride, meaning that there is 0.9g of pure sodium chloride dissolved into 100ml of solution</a:t>
            </a:r>
            <a:r>
              <a:rPr lang="en-US" sz="2400" baseline="0" dirty="0" smtClean="0"/>
              <a:t>.</a:t>
            </a:r>
          </a:p>
          <a:p>
            <a:r>
              <a:rPr lang="en-US" sz="2400" baseline="0" dirty="0" smtClean="0"/>
              <a:t>[</a:t>
            </a:r>
            <a:r>
              <a:rPr lang="en-US" sz="2400" baseline="0" dirty="0"/>
              <a:t>a weight/volume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219200"/>
          </a:xfrm>
        </p:spPr>
        <p:txBody>
          <a:bodyPr/>
          <a:lstStyle/>
          <a:p>
            <a:r>
              <a:rPr lang="en-US" sz="2800" dirty="0"/>
              <a:t>Commercially sold antiseptic </a:t>
            </a:r>
            <a:r>
              <a:rPr lang="en-US" sz="2800" dirty="0" smtClean="0"/>
              <a:t>solution contains </a:t>
            </a:r>
            <a:r>
              <a:rPr lang="en-US" sz="2800" dirty="0"/>
              <a:t>7.5 g of hydrogen peroxide in every 250 mL bottle.  Determine the percent weight by volume concentration</a:t>
            </a:r>
            <a:r>
              <a:rPr lang="en-US" sz="2800" dirty="0" smtClean="0"/>
              <a:t>.</a:t>
            </a:r>
            <a:endParaRPr lang="en-US" sz="2800" dirty="0"/>
          </a:p>
        </p:txBody>
      </p:sp>
      <p:sp>
        <p:nvSpPr>
          <p:cNvPr id="3" name="Content Placeholder 2"/>
          <p:cNvSpPr>
            <a:spLocks noGrp="1"/>
          </p:cNvSpPr>
          <p:nvPr>
            <p:ph idx="1"/>
          </p:nvPr>
        </p:nvSpPr>
        <p:spPr>
          <a:xfrm>
            <a:off x="10058400" y="6248400"/>
            <a:ext cx="1905000" cy="461665"/>
          </a:xfrm>
        </p:spPr>
        <p:txBody>
          <a:bodyPr/>
          <a:lstStyle/>
          <a:p>
            <a:pPr marL="0" indent="0">
              <a:buNone/>
            </a:pPr>
            <a:r>
              <a:rPr lang="en-US" dirty="0" err="1"/>
              <a:t>c</a:t>
            </a:r>
            <a:r>
              <a:rPr lang="en-US" baseline="-25000" dirty="0" err="1" smtClean="0"/>
              <a:t>w</a:t>
            </a:r>
            <a:r>
              <a:rPr lang="en-US" baseline="-25000" dirty="0" smtClean="0"/>
              <a:t>/v%</a:t>
            </a:r>
            <a:r>
              <a:rPr lang="en-US" dirty="0" smtClean="0"/>
              <a:t> = 3.0%</a:t>
            </a:r>
            <a:endParaRPr lang="en-US" dirty="0"/>
          </a:p>
        </p:txBody>
      </p:sp>
      <p:pic>
        <p:nvPicPr>
          <p:cNvPr id="4" name="Picture 3" descr="Potions and Poisons - Science Olympiad Student Center Wik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0" y="1219200"/>
            <a:ext cx="1809571" cy="1809571"/>
          </a:xfrm>
          <a:prstGeom prst="rect">
            <a:avLst/>
          </a:prstGeom>
        </p:spPr>
      </p:pic>
    </p:spTree>
    <p:extLst>
      <p:ext uri="{BB962C8B-B14F-4D97-AF65-F5344CB8AC3E}">
        <p14:creationId xmlns:p14="http://schemas.microsoft.com/office/powerpoint/2010/main" val="392913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533400"/>
          </a:xfrm>
        </p:spPr>
        <p:txBody>
          <a:bodyPr/>
          <a:lstStyle/>
          <a:p>
            <a:r>
              <a:rPr lang="en-US" sz="4400" dirty="0"/>
              <a:t>Extremely Low Concentrations</a:t>
            </a:r>
          </a:p>
        </p:txBody>
      </p:sp>
      <p:sp>
        <p:nvSpPr>
          <p:cNvPr id="3" name="Content Placeholder 2"/>
          <p:cNvSpPr>
            <a:spLocks noGrp="1"/>
          </p:cNvSpPr>
          <p:nvPr>
            <p:ph idx="1"/>
          </p:nvPr>
        </p:nvSpPr>
        <p:spPr>
          <a:xfrm>
            <a:off x="304800" y="665238"/>
            <a:ext cx="11277600" cy="6383286"/>
          </a:xfrm>
        </p:spPr>
        <p:txBody>
          <a:bodyPr/>
          <a:lstStyle/>
          <a:p>
            <a:pPr marL="0" indent="0">
              <a:buNone/>
            </a:pPr>
            <a:r>
              <a:rPr lang="en-US" sz="2800" dirty="0"/>
              <a:t>Hematologists, </a:t>
            </a:r>
            <a:r>
              <a:rPr lang="en-US" sz="2800" dirty="0" smtClean="0"/>
              <a:t>water quality analysts </a:t>
            </a:r>
            <a:r>
              <a:rPr lang="en-US" sz="2800" dirty="0"/>
              <a:t>and environmental scientists are often required to measure very small quantities of solute in </a:t>
            </a:r>
            <a:r>
              <a:rPr lang="en-US" sz="2800" dirty="0" smtClean="0"/>
              <a:t>solution</a:t>
            </a:r>
            <a:endParaRPr lang="en-US" sz="2800" dirty="0"/>
          </a:p>
          <a:p>
            <a:pPr marL="457200" lvl="1" indent="0">
              <a:buNone/>
            </a:pPr>
            <a:r>
              <a:rPr lang="en-US" sz="2800" dirty="0"/>
              <a:t>Water Testing</a:t>
            </a:r>
          </a:p>
          <a:p>
            <a:pPr lvl="2"/>
            <a:r>
              <a:rPr lang="en-US" sz="2800" dirty="0"/>
              <a:t>Heavy metals, such as lead and mercury</a:t>
            </a:r>
          </a:p>
          <a:p>
            <a:pPr marL="457200" lvl="1" indent="0">
              <a:buNone/>
            </a:pPr>
            <a:r>
              <a:rPr lang="en-US" sz="2800" dirty="0"/>
              <a:t>Blood Tests </a:t>
            </a:r>
          </a:p>
          <a:p>
            <a:pPr lvl="2"/>
            <a:r>
              <a:rPr lang="en-US" sz="2800" dirty="0"/>
              <a:t>monitoring glucose levels for diabetics</a:t>
            </a:r>
          </a:p>
          <a:p>
            <a:pPr marL="0" lvl="2" indent="0">
              <a:buNone/>
            </a:pPr>
            <a:r>
              <a:rPr lang="en-US" sz="2800" b="1" dirty="0"/>
              <a:t>Parts per million (ppm)</a:t>
            </a:r>
          </a:p>
          <a:p>
            <a:pPr marL="393700" lvl="2" indent="0">
              <a:buNone/>
            </a:pPr>
            <a:r>
              <a:rPr lang="en-US" sz="2800" dirty="0"/>
              <a:t>Just as per cent means out of a hundred, so parts per million or ppm means out of a million.</a:t>
            </a:r>
          </a:p>
          <a:p>
            <a:pPr marL="393700" lvl="2" indent="0">
              <a:buNone/>
            </a:pPr>
            <a:r>
              <a:rPr lang="en-US" sz="2800" dirty="0"/>
              <a:t>Describes the concentration of something in water or soil.</a:t>
            </a:r>
          </a:p>
          <a:p>
            <a:pPr marL="393700" lvl="2" indent="0">
              <a:buNone/>
            </a:pPr>
            <a:r>
              <a:rPr lang="en-US" sz="2800" dirty="0"/>
              <a:t>One ppm is equivalent to 1 milligram of something per </a:t>
            </a:r>
            <a:r>
              <a:rPr lang="en-US" sz="2800" dirty="0" err="1"/>
              <a:t>litre</a:t>
            </a:r>
            <a:r>
              <a:rPr lang="en-US" sz="2800" dirty="0"/>
              <a:t> of water (mg/l) or 1 milligram of something per kilogram soil (mg/kg).</a:t>
            </a:r>
          </a:p>
        </p:txBody>
      </p:sp>
    </p:spTree>
    <p:extLst>
      <p:ext uri="{BB962C8B-B14F-4D97-AF65-F5344CB8AC3E}">
        <p14:creationId xmlns:p14="http://schemas.microsoft.com/office/powerpoint/2010/main" val="234777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752600"/>
          </a:xfrm>
        </p:spPr>
        <p:txBody>
          <a:bodyPr/>
          <a:lstStyle/>
          <a:p>
            <a:r>
              <a:rPr lang="en-US" sz="2800" dirty="0"/>
              <a:t>Dissolved oxygen is important in determining the health of aquatic ecosystems.  Determine the concentration of oxygen, in </a:t>
            </a:r>
            <a:r>
              <a:rPr lang="en-US" sz="2800" dirty="0" smtClean="0"/>
              <a:t>ppm, </a:t>
            </a:r>
            <a:r>
              <a:rPr lang="en-US" sz="2800" dirty="0"/>
              <a:t>if a 250 mL sample of water contains 2.2 mg of oxygen</a:t>
            </a:r>
            <a:r>
              <a:rPr lang="en-US" sz="2800" dirty="0" smtClean="0"/>
              <a:t>.</a:t>
            </a:r>
            <a:endParaRPr lang="en-US" sz="2800" dirty="0"/>
          </a:p>
        </p:txBody>
      </p:sp>
      <p:sp>
        <p:nvSpPr>
          <p:cNvPr id="3" name="Content Placeholder 2"/>
          <p:cNvSpPr>
            <a:spLocks noGrp="1"/>
          </p:cNvSpPr>
          <p:nvPr>
            <p:ph idx="1"/>
          </p:nvPr>
        </p:nvSpPr>
        <p:spPr>
          <a:xfrm>
            <a:off x="10820400" y="6172200"/>
            <a:ext cx="1219200" cy="461665"/>
          </a:xfrm>
        </p:spPr>
        <p:txBody>
          <a:bodyPr/>
          <a:lstStyle/>
          <a:p>
            <a:pPr marL="0" indent="0">
              <a:buNone/>
            </a:pPr>
            <a:r>
              <a:rPr lang="en-US" dirty="0" smtClean="0"/>
              <a:t>8.8ppm</a:t>
            </a:r>
            <a:endParaRPr lang="en-US" dirty="0"/>
          </a:p>
        </p:txBody>
      </p:sp>
    </p:spTree>
    <p:extLst>
      <p:ext uri="{BB962C8B-B14F-4D97-AF65-F5344CB8AC3E}">
        <p14:creationId xmlns:p14="http://schemas.microsoft.com/office/powerpoint/2010/main" val="161890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ction 4.2">
  <a:themeElements>
    <a:clrScheme name="Section 4.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2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ction 4.3">
  <a:themeElements>
    <a:clrScheme name="Section 4.3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3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3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4.4">
  <a:themeElements>
    <a:clrScheme name="Section 4.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4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4.5">
  <a:themeElements>
    <a:clrScheme name="Section 4.5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5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5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4.6">
  <a:themeElements>
    <a:clrScheme name="Section 4.6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6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6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4.7">
  <a:themeElements>
    <a:clrScheme name="Section 4.7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7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7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ection 4.8">
  <a:themeElements>
    <a:clrScheme name="Section 4.8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8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8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Section 4.9">
  <a:themeElements>
    <a:clrScheme name="Section 4.9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Section 4.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Section 4.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ction 4.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ction 4.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ction 4.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ction 4.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ction 4.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ction 4.9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ction 4.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ction 4.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ction 4.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ction 4.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ction 4.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ction 4.9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OC">
  <a:themeElements>
    <a:clrScheme name="TOC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fontScheme name="T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30000" smtClean="0">
            <a:ln>
              <a:noFill/>
            </a:ln>
            <a:solidFill>
              <a:schemeClr val="tx1"/>
            </a:solidFill>
            <a:effectLst/>
            <a:latin typeface="Times" pitchFamily="28" charset="0"/>
          </a:defRPr>
        </a:defPPr>
      </a:lstStyle>
    </a:lnDef>
  </a:objectDefaults>
  <a:extraClrSchemeLst>
    <a:extraClrScheme>
      <a:clrScheme name="TO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C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OC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333399"/>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40882BBAA8CE47996B3EE79E7E86E9" ma:contentTypeVersion="13" ma:contentTypeDescription="Create a new document." ma:contentTypeScope="" ma:versionID="07600304b9b4c71e0c17433d9eacba5d">
  <xsd:schema xmlns:xsd="http://www.w3.org/2001/XMLSchema" xmlns:xs="http://www.w3.org/2001/XMLSchema" xmlns:p="http://schemas.microsoft.com/office/2006/metadata/properties" xmlns:ns3="ac4572f7-dc9e-4ce6-a210-4a839be5dd70" xmlns:ns4="41d8231a-1f9d-476b-be5f-304d9c9b4ead" targetNamespace="http://schemas.microsoft.com/office/2006/metadata/properties" ma:root="true" ma:fieldsID="a1f15890489fd989f5077104e728e7e2" ns3:_="" ns4:_="">
    <xsd:import namespace="ac4572f7-dc9e-4ce6-a210-4a839be5dd70"/>
    <xsd:import namespace="41d8231a-1f9d-476b-be5f-304d9c9b4ea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4572f7-dc9e-4ce6-a210-4a839be5dd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d8231a-1f9d-476b-be5f-304d9c9b4ea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6D5E73-915B-43EC-BF18-787BDD7D4F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4572f7-dc9e-4ce6-a210-4a839be5dd70"/>
    <ds:schemaRef ds:uri="41d8231a-1f9d-476b-be5f-304d9c9b4e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B824D7-4B53-42A0-BA06-1BE7DA0F37CE}">
  <ds:schemaRefs>
    <ds:schemaRef ds:uri="41d8231a-1f9d-476b-be5f-304d9c9b4ead"/>
    <ds:schemaRef ds:uri="http://schemas.openxmlformats.org/package/2006/metadata/core-properties"/>
    <ds:schemaRef ds:uri="http://purl.org/dc/elements/1.1/"/>
    <ds:schemaRef ds:uri="http://purl.org/dc/dcmitype/"/>
    <ds:schemaRef ds:uri="http://schemas.microsoft.com/office/infopath/2007/PartnerControls"/>
    <ds:schemaRef ds:uri="ac4572f7-dc9e-4ce6-a210-4a839be5dd70"/>
    <ds:schemaRef ds:uri="http://purl.org/dc/terms/"/>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784273E-4C27-4733-A0E4-2569CCA322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8790</TotalTime>
  <Words>1661</Words>
  <Application>Microsoft Office PowerPoint</Application>
  <PresentationFormat>Widescreen</PresentationFormat>
  <Paragraphs>149</Paragraphs>
  <Slides>25</Slides>
  <Notes>13</Notes>
  <HiddenSlides>0</HiddenSlides>
  <MMClips>4</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25</vt:i4>
      </vt:variant>
    </vt:vector>
  </HeadingPairs>
  <TitlesOfParts>
    <vt:vector size="39" baseType="lpstr">
      <vt:lpstr>Arial</vt:lpstr>
      <vt:lpstr>Arial Unicode MS</vt:lpstr>
      <vt:lpstr>Times</vt:lpstr>
      <vt:lpstr>Times New Roman</vt:lpstr>
      <vt:lpstr>Wingdings</vt:lpstr>
      <vt:lpstr>Section 4.2</vt:lpstr>
      <vt:lpstr>Section 4.3</vt:lpstr>
      <vt:lpstr>Section 4.4</vt:lpstr>
      <vt:lpstr>Section 4.5</vt:lpstr>
      <vt:lpstr>Section 4.6</vt:lpstr>
      <vt:lpstr>Section 4.7</vt:lpstr>
      <vt:lpstr>Section 4.8</vt:lpstr>
      <vt:lpstr>Section 4.9</vt:lpstr>
      <vt:lpstr>TOC</vt:lpstr>
      <vt:lpstr>Solubility and Concentrations</vt:lpstr>
      <vt:lpstr>PowerPoint Presentation</vt:lpstr>
      <vt:lpstr>PowerPoint Presentation</vt:lpstr>
      <vt:lpstr>PowerPoint Presentation</vt:lpstr>
      <vt:lpstr>Supersaturated Solutions</vt:lpstr>
      <vt:lpstr>PowerPoint Presentation</vt:lpstr>
      <vt:lpstr>Commercially sold antiseptic solution contains 7.5 g of hydrogen peroxide in every 250 mL bottle.  Determine the percent weight by volume concentration.</vt:lpstr>
      <vt:lpstr>Extremely Low Concentrations</vt:lpstr>
      <vt:lpstr>Dissolved oxygen is important in determining the health of aquatic ecosystems.  Determine the concentration of oxygen, in ppm, if a 250 mL sample of water contains 2.2 mg of oxygen.</vt:lpstr>
      <vt:lpstr>Time to Practice</vt:lpstr>
      <vt:lpstr>PowerPoint Presentation</vt:lpstr>
      <vt:lpstr>Molarity Calculations Made Easy - Ketzbook</vt:lpstr>
      <vt:lpstr>Let’s try this one…</vt:lpstr>
      <vt:lpstr>And one more…</vt:lpstr>
      <vt:lpstr>Check Your Understanding</vt:lpstr>
      <vt:lpstr>Practice (our textbook uses the term ‘amount concentration’ when referring to molarity or molar concentration, this term is actually preferred by IUPAC)</vt:lpstr>
      <vt:lpstr>Concentration of Ions in Aqueous Solutions When ionic compounds dissolve, they dissociate into their ions (break apart). The concentration of each ion can be determined by mole ratio.</vt:lpstr>
      <vt:lpstr>Now You Try</vt:lpstr>
      <vt:lpstr>PowerPoint Presentation</vt:lpstr>
      <vt:lpstr>PowerPoint Presentation</vt:lpstr>
      <vt:lpstr>Diluting a Solution</vt:lpstr>
      <vt:lpstr>Molarity and Dilution – Professor Dave</vt:lpstr>
      <vt:lpstr>Check Your Understanding</vt:lpstr>
      <vt:lpstr>Let try one…</vt:lpstr>
      <vt:lpstr>Homework</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Seguin</dc:creator>
  <cp:lastModifiedBy>James Seguin</cp:lastModifiedBy>
  <cp:revision>311</cp:revision>
  <dcterms:created xsi:type="dcterms:W3CDTF">2006-07-31T17:58:07Z</dcterms:created>
  <dcterms:modified xsi:type="dcterms:W3CDTF">2021-03-23T13:34:26Z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0x010100EE40882BBAA8CE47996B3EE79E7E86E9</vt:lpwstr>
  </property>
</Properties>
</file>