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sldIdLst>
    <p:sldId id="256" r:id="rId5"/>
    <p:sldId id="257" r:id="rId6"/>
    <p:sldId id="258" r:id="rId7"/>
    <p:sldId id="260" r:id="rId8"/>
    <p:sldId id="263" r:id="rId9"/>
    <p:sldId id="261" r:id="rId10"/>
    <p:sldId id="259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C9436-BF72-42ED-805D-FD414271DF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59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468E2-E196-4FAB-A1ED-112602BD2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03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7001B-6A83-4825-9CF3-3398E762F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548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F3F1C-63F9-4E3A-BF67-E037857D8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210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0009C-AB9C-4F78-A33E-BB51AB3C5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45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357D6-9313-4963-875D-0E438EDAC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16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D2A3A-659D-4872-BDEE-EA35C94CD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56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5460E-8379-4586-8026-99B3AF114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4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0080D-2890-4A65-B7DE-6C2FF4DEEF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22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301CF-6AA9-4A59-A2B1-A90C1314F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5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70D88-85FD-47D5-A88F-AA94D779F7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44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5D6AD-3D46-4CC6-B8C8-34AB784845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35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35EEE-0CB3-45CD-B04B-4F16E099E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68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2FED11-B4CF-4EBB-8E15-D1032059B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bayanimills.com/wp-content/uploads/2011/10/eskimo-nebul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CMSYv_Z4SI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dPzOWlLrbE" TargetMode="External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HdPzOWlLrbE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mQ41yA6LaA" TargetMode="External"/><Relationship Id="rId2" Type="http://schemas.openxmlformats.org/officeDocument/2006/relationships/hyperlink" Target="https://youtu.be/1kqWWLpyMp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zebu.uoregon.edu/~imamura/122/images/electromagnetic-spectrum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redorbit.com/media/uploads/2004/10/6_9e1c3aab8f24d964cf24588309b138472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l_fi" descr="http://www.bayanimills.com/wp-content/uploads/2011/10/eskimo-nebula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6850"/>
            <a:ext cx="8686800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How Did it all Begin?...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The Origin of the Universe </a:t>
            </a:r>
          </a:p>
          <a:p>
            <a:pPr eaLnBrk="1" hangingPunct="1"/>
            <a:r>
              <a:rPr lang="en-US" altLang="en-US" b="1" dirty="0" smtClean="0"/>
              <a:t>&amp; Solar </a:t>
            </a:r>
            <a:r>
              <a:rPr lang="en-US" altLang="en-US" b="1" dirty="0" smtClean="0"/>
              <a:t>System</a:t>
            </a:r>
          </a:p>
          <a:p>
            <a:pPr eaLnBrk="1" hangingPunct="1"/>
            <a:r>
              <a:rPr lang="en-US" altLang="en-US" b="1" dirty="0" smtClean="0">
                <a:hlinkClick r:id="rId4"/>
              </a:rPr>
              <a:t>Big Bang Theory - BNL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The Origin of the Universe</a:t>
            </a:r>
            <a:br>
              <a:rPr lang="en-US" altLang="en-US" sz="4000" b="1" dirty="0" smtClean="0"/>
            </a:br>
            <a:r>
              <a:rPr lang="en-US" altLang="en-US" sz="4000" b="1" u="sng" dirty="0" smtClean="0">
                <a:solidFill>
                  <a:schemeClr val="folHlink"/>
                </a:solidFill>
                <a:hlinkClick r:id="rId3"/>
              </a:rPr>
              <a:t>The Big Bang Theory</a:t>
            </a:r>
            <a:endParaRPr lang="en-US" altLang="en-US" sz="4000" b="1" u="sng" dirty="0" smtClean="0">
              <a:solidFill>
                <a:schemeClr val="folHlink"/>
              </a:solidFill>
            </a:endParaRPr>
          </a:p>
        </p:txBody>
      </p:sp>
      <p:pic>
        <p:nvPicPr>
          <p:cNvPr id="2" name="HdPzOWlLrbE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33600" y="1428750"/>
            <a:ext cx="4876800" cy="2743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4171950"/>
            <a:ext cx="8381999" cy="2457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“Time zero”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b="1" u="sng" dirty="0">
                <a:solidFill>
                  <a:schemeClr val="hlink"/>
                </a:solidFill>
              </a:rPr>
              <a:t>10 to 15 Billion years ago</a:t>
            </a:r>
          </a:p>
          <a:p>
            <a:pPr eaLnBrk="1" hangingPunct="1"/>
            <a:r>
              <a:rPr lang="en-US" altLang="en-US" sz="2400" dirty="0"/>
              <a:t>all matter was compacted into a teeny tiny little </a:t>
            </a:r>
            <a:r>
              <a:rPr lang="en-US" altLang="en-US" sz="2400" b="1" u="sng" dirty="0">
                <a:solidFill>
                  <a:schemeClr val="hlink"/>
                </a:solidFill>
              </a:rPr>
              <a:t>ball</a:t>
            </a:r>
          </a:p>
          <a:p>
            <a:pPr eaLnBrk="1" hangingPunct="1"/>
            <a:r>
              <a:rPr lang="en-US" altLang="en-US" sz="2400" dirty="0"/>
              <a:t>little ball was extremely </a:t>
            </a:r>
            <a:r>
              <a:rPr lang="en-US" altLang="en-US" sz="2400" b="1" u="sng" dirty="0">
                <a:solidFill>
                  <a:schemeClr val="hlink"/>
                </a:solidFill>
              </a:rPr>
              <a:t>hot, dense</a:t>
            </a:r>
            <a:r>
              <a:rPr lang="en-US" altLang="en-US" sz="2400" dirty="0"/>
              <a:t> and under enormous </a:t>
            </a:r>
            <a:r>
              <a:rPr lang="en-US" altLang="en-US" sz="2400" b="1" u="sng" dirty="0">
                <a:solidFill>
                  <a:schemeClr val="hlink"/>
                </a:solidFill>
              </a:rPr>
              <a:t>pressure</a:t>
            </a:r>
          </a:p>
          <a:p>
            <a:pPr eaLnBrk="1" hangingPunct="1"/>
            <a:r>
              <a:rPr lang="en-US" altLang="en-US" sz="2400" dirty="0"/>
              <a:t>small, dense ball </a:t>
            </a:r>
            <a:r>
              <a:rPr lang="en-US" altLang="en-US" sz="2400" b="1" u="sng" dirty="0">
                <a:solidFill>
                  <a:schemeClr val="hlink"/>
                </a:solidFill>
              </a:rPr>
              <a:t>exploded</a:t>
            </a:r>
            <a:r>
              <a:rPr lang="en-US" altLang="en-US" sz="2400" dirty="0"/>
              <a:t> hurling matter and energy in all directions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u="sng" dirty="0" smtClean="0"/>
              <a:t>Support for the theory: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u="sng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u="sng" dirty="0" smtClean="0">
                <a:solidFill>
                  <a:schemeClr val="hlink"/>
                </a:solidFill>
                <a:hlinkClick r:id="rId2"/>
              </a:rPr>
              <a:t>cosmic </a:t>
            </a:r>
            <a:r>
              <a:rPr lang="en-US" altLang="en-US" sz="2000" b="1" u="sng" dirty="0" smtClean="0">
                <a:solidFill>
                  <a:schemeClr val="hlink"/>
                </a:solidFill>
                <a:hlinkClick r:id="rId2"/>
              </a:rPr>
              <a:t>microwave background </a:t>
            </a:r>
            <a:r>
              <a:rPr lang="en-US" altLang="en-US" sz="2000" b="1" u="sng" dirty="0" smtClean="0">
                <a:solidFill>
                  <a:schemeClr val="hlink"/>
                </a:solidFill>
                <a:hlinkClick r:id="rId2"/>
              </a:rPr>
              <a:t>radiation</a:t>
            </a:r>
            <a:r>
              <a:rPr lang="en-US" altLang="en-US" sz="2000" dirty="0" smtClean="0">
                <a:hlinkClick r:id="rId2"/>
              </a:rPr>
              <a:t> (the heat or “glow” left over from the explosion) </a:t>
            </a:r>
            <a:r>
              <a:rPr lang="en-US" altLang="en-US" sz="2000" dirty="0" smtClean="0"/>
              <a:t>(video link)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u="sng" dirty="0" smtClean="0">
                <a:solidFill>
                  <a:schemeClr val="hlink"/>
                </a:solidFill>
                <a:hlinkClick r:id="rId3"/>
              </a:rPr>
              <a:t>Red shift</a:t>
            </a:r>
            <a:r>
              <a:rPr lang="en-US" altLang="en-US" sz="2000" dirty="0" smtClean="0">
                <a:hlinkClick r:id="rId3"/>
              </a:rPr>
              <a:t> </a:t>
            </a:r>
            <a:r>
              <a:rPr lang="en-US" altLang="en-US" sz="2000" dirty="0" smtClean="0"/>
              <a:t>(video link)</a:t>
            </a: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 b="1" smtClean="0"/>
              <a:t>The Origin of the </a:t>
            </a:r>
            <a:r>
              <a:rPr lang="en-US" altLang="en-US" sz="4000" b="1" u="sng" smtClean="0"/>
              <a:t>Universe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u="sng" smtClean="0">
                <a:solidFill>
                  <a:schemeClr val="folHlink"/>
                </a:solidFill>
              </a:rPr>
              <a:t>The Big Bang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An Expanding Universe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9022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/>
              <a:t>If you have a new, deflated balloon at home try this demo/experiment.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Take a marker and draw a few random dots on the surface of the balloon.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Measure the distance between dots.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Add some air to the balloon and re-measure the distance between dots.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Add more air and re-measure, repeat a couple more times until you see a pattern.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As </a:t>
            </a:r>
            <a:r>
              <a:rPr lang="en-US" altLang="en-US" sz="2000" dirty="0" smtClean="0"/>
              <a:t>a balloon expands…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	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… so does the universe!</a:t>
            </a:r>
          </a:p>
        </p:txBody>
      </p:sp>
      <p:pic>
        <p:nvPicPr>
          <p:cNvPr id="6148" name="Picture 5" descr="purplemet_ballo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9400" y="1241323"/>
            <a:ext cx="33274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How do we know??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u="sng" dirty="0" smtClean="0"/>
              <a:t>Galaxies</a:t>
            </a:r>
            <a:r>
              <a:rPr lang="en-US" altLang="en-US" sz="2800" dirty="0" smtClean="0"/>
              <a:t> produce a stream of </a:t>
            </a:r>
            <a:r>
              <a:rPr lang="en-US" altLang="en-US" sz="2800" b="1" u="sng" dirty="0" smtClean="0">
                <a:solidFill>
                  <a:schemeClr val="hlink"/>
                </a:solidFill>
              </a:rPr>
              <a:t>light</a:t>
            </a:r>
            <a:r>
              <a:rPr lang="en-US" altLang="en-US" sz="2800" dirty="0" smtClean="0"/>
              <a:t> just as stars do. </a:t>
            </a:r>
            <a:r>
              <a:rPr lang="en-US" altLang="en-US" sz="2800" dirty="0" smtClean="0"/>
              <a:t>Yet </a:t>
            </a:r>
            <a:r>
              <a:rPr lang="en-US" altLang="en-US" sz="2800" dirty="0" smtClean="0"/>
              <a:t>when we observe different galaxies, the spectrum is not the same as we would expect.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 the galaxy moves </a:t>
            </a:r>
            <a:r>
              <a:rPr lang="en-US" altLang="en-US" sz="2800" b="1" u="sng" dirty="0" smtClean="0">
                <a:solidFill>
                  <a:schemeClr val="hlink"/>
                </a:solidFill>
              </a:rPr>
              <a:t>away,</a:t>
            </a:r>
            <a:r>
              <a:rPr lang="en-US" altLang="en-US" sz="2800" dirty="0" smtClean="0"/>
              <a:t> the wavelength of light gets </a:t>
            </a:r>
            <a:r>
              <a:rPr lang="en-US" altLang="en-US" sz="2800" b="1" u="sng" dirty="0" smtClean="0">
                <a:solidFill>
                  <a:schemeClr val="hlink"/>
                </a:solidFill>
              </a:rPr>
              <a:t>longer</a:t>
            </a:r>
            <a:r>
              <a:rPr lang="en-US" altLang="en-US" sz="2800" dirty="0" smtClean="0"/>
              <a:t> and shifts to the </a:t>
            </a:r>
            <a:r>
              <a:rPr lang="en-US" altLang="en-US" sz="2800" b="1" u="sng" dirty="0" smtClean="0">
                <a:solidFill>
                  <a:schemeClr val="hlink"/>
                </a:solidFill>
              </a:rPr>
              <a:t>red</a:t>
            </a:r>
            <a:r>
              <a:rPr lang="en-US" altLang="en-US" sz="2800" dirty="0" smtClean="0"/>
              <a:t> end of the visible spectrum.  This is called </a:t>
            </a:r>
            <a:r>
              <a:rPr lang="en-US" altLang="en-US" sz="2800" b="1" u="sng" dirty="0" smtClean="0">
                <a:solidFill>
                  <a:srgbClr val="FF3300"/>
                </a:solidFill>
              </a:rPr>
              <a:t>red-shift</a:t>
            </a:r>
            <a:r>
              <a:rPr lang="en-US" altLang="en-US" sz="2800" dirty="0" smtClean="0"/>
              <a:t>. </a:t>
            </a:r>
            <a:endParaRPr lang="en-US" altLang="en-US" sz="2800" dirty="0" smtClean="0"/>
          </a:p>
        </p:txBody>
      </p:sp>
      <p:pic>
        <p:nvPicPr>
          <p:cNvPr id="7172" name="il_fi" descr="http://zebu.uoregon.edu/~imamura/122/images/electromagnetic-spectrum.jpg"/>
          <p:cNvPicPr>
            <a:picLocks noChangeAspect="1" noChangeArrowheads="1"/>
          </p:cNvPicPr>
          <p:nvPr>
            <p:ph sz="half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3886200"/>
            <a:ext cx="8077200" cy="2667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How do we know??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5257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It means that all galaxies are </a:t>
            </a:r>
            <a:r>
              <a:rPr lang="en-US" altLang="en-US" sz="2400" b="1" u="sng" dirty="0" smtClean="0">
                <a:solidFill>
                  <a:schemeClr val="hlink"/>
                </a:solidFill>
              </a:rPr>
              <a:t>moving away</a:t>
            </a:r>
            <a:r>
              <a:rPr lang="en-US" altLang="en-US" sz="2400" dirty="0" smtClean="0"/>
              <a:t> from us.  If fact, the farthest galaxies are moving away the </a:t>
            </a:r>
            <a:r>
              <a:rPr lang="en-US" altLang="en-US" sz="2400" b="1" u="sng" dirty="0" smtClean="0">
                <a:solidFill>
                  <a:schemeClr val="hlink"/>
                </a:solidFill>
              </a:rPr>
              <a:t>fastest</a:t>
            </a:r>
            <a:r>
              <a:rPr lang="en-US" altLang="en-US" sz="2400" dirty="0" smtClean="0"/>
              <a:t>.  This means the whole universe is </a:t>
            </a:r>
            <a:r>
              <a:rPr lang="en-US" altLang="en-US" sz="2400" b="1" u="sng" dirty="0" smtClean="0">
                <a:solidFill>
                  <a:schemeClr val="hlink"/>
                </a:solidFill>
              </a:rPr>
              <a:t>expanding</a:t>
            </a:r>
            <a:r>
              <a:rPr lang="en-US" altLang="en-US" sz="2400" dirty="0" smtClean="0"/>
              <a:t>, just like the dots on the balloon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Supports the </a:t>
            </a:r>
            <a:r>
              <a:rPr lang="en-US" altLang="en-US" sz="2400" b="1" u="sng" dirty="0" smtClean="0">
                <a:solidFill>
                  <a:schemeClr val="hlink"/>
                </a:solidFill>
              </a:rPr>
              <a:t>Big Bang</a:t>
            </a:r>
            <a:r>
              <a:rPr lang="en-US" altLang="en-US" sz="2400" dirty="0" smtClean="0"/>
              <a:t> theory of universe 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Will it continue to expand?  Or will it stop and contract to a </a:t>
            </a:r>
            <a:r>
              <a:rPr lang="en-US" altLang="en-US" sz="2400" b="1" u="sng" dirty="0" smtClean="0">
                <a:solidFill>
                  <a:schemeClr val="hlink"/>
                </a:solidFill>
              </a:rPr>
              <a:t>BIG </a:t>
            </a:r>
            <a:r>
              <a:rPr lang="en-US" altLang="en-US" sz="2400" b="1" u="sng" dirty="0" smtClean="0">
                <a:solidFill>
                  <a:schemeClr val="hlink"/>
                </a:solidFill>
              </a:rPr>
              <a:t>CRUNCH</a:t>
            </a:r>
            <a:r>
              <a:rPr lang="en-US" altLang="en-US" sz="2400" dirty="0" smtClean="0"/>
              <a:t>??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</p:txBody>
      </p:sp>
      <p:pic>
        <p:nvPicPr>
          <p:cNvPr id="8196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81" t="-4051" r="-3781" b="-4051"/>
          <a:stretch>
            <a:fillRect/>
          </a:stretch>
        </p:blipFill>
        <p:spPr>
          <a:xfrm>
            <a:off x="5715000" y="1524000"/>
            <a:ext cx="3429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The Origin of the </a:t>
            </a:r>
            <a:r>
              <a:rPr lang="en-US" altLang="en-US" sz="4000" b="1" u="sng" smtClean="0"/>
              <a:t>Solar System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u="sng" smtClean="0">
                <a:solidFill>
                  <a:schemeClr val="folHlink"/>
                </a:solidFill>
              </a:rPr>
              <a:t>The Nebula Theory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715000" cy="4953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Formed from a </a:t>
            </a:r>
            <a:r>
              <a:rPr lang="en-US" altLang="en-US" sz="2400" b="1" u="sng" smtClean="0">
                <a:solidFill>
                  <a:schemeClr val="hlink"/>
                </a:solidFill>
              </a:rPr>
              <a:t>nebula</a:t>
            </a:r>
            <a:r>
              <a:rPr lang="en-US" altLang="en-US" sz="2400" smtClean="0"/>
              <a:t> (an enormous cloud of dust and gas)</a:t>
            </a:r>
          </a:p>
          <a:p>
            <a:pPr eaLnBrk="1" hangingPunct="1"/>
            <a:r>
              <a:rPr lang="en-US" altLang="en-US" sz="2400" smtClean="0"/>
              <a:t>The </a:t>
            </a:r>
            <a:r>
              <a:rPr lang="en-US" altLang="en-US" sz="2400" b="1" u="sng" smtClean="0">
                <a:solidFill>
                  <a:schemeClr val="hlink"/>
                </a:solidFill>
              </a:rPr>
              <a:t>sun</a:t>
            </a:r>
            <a:r>
              <a:rPr lang="en-US" altLang="en-US" sz="2400" smtClean="0"/>
              <a:t> like all </a:t>
            </a:r>
            <a:r>
              <a:rPr lang="en-US" altLang="en-US" sz="2400" b="1" u="sng" smtClean="0">
                <a:solidFill>
                  <a:schemeClr val="hlink"/>
                </a:solidFill>
              </a:rPr>
              <a:t>stars </a:t>
            </a:r>
            <a:r>
              <a:rPr lang="en-US" altLang="en-US" sz="2400" smtClean="0"/>
              <a:t>was formed from a nebula</a:t>
            </a:r>
          </a:p>
          <a:p>
            <a:pPr lvl="1" eaLnBrk="1" hangingPunct="1"/>
            <a:r>
              <a:rPr lang="en-US" altLang="en-US" sz="2000" b="1" u="sng" smtClean="0">
                <a:solidFill>
                  <a:schemeClr val="hlink"/>
                </a:solidFill>
              </a:rPr>
              <a:t>Gravity</a:t>
            </a:r>
            <a:r>
              <a:rPr lang="en-US" altLang="en-US" sz="2000" smtClean="0"/>
              <a:t> causes the matter of the nebula to </a:t>
            </a:r>
            <a:r>
              <a:rPr lang="en-US" altLang="en-US" sz="2000" b="1" u="sng" smtClean="0">
                <a:solidFill>
                  <a:schemeClr val="hlink"/>
                </a:solidFill>
              </a:rPr>
              <a:t>contract and spin</a:t>
            </a:r>
          </a:p>
          <a:p>
            <a:pPr lvl="1" eaLnBrk="1" hangingPunct="1"/>
            <a:r>
              <a:rPr lang="en-US" altLang="en-US" sz="2000" smtClean="0"/>
              <a:t>The contracting nebula begins to </a:t>
            </a:r>
            <a:r>
              <a:rPr lang="en-US" altLang="en-US" sz="2000" b="1" u="sng" smtClean="0">
                <a:solidFill>
                  <a:schemeClr val="hlink"/>
                </a:solidFill>
              </a:rPr>
              <a:t>flatten</a:t>
            </a:r>
            <a:r>
              <a:rPr lang="en-US" altLang="en-US" sz="2000" smtClean="0"/>
              <a:t> into a spinning pancake shape with a bulge at the center.  This bulge became </a:t>
            </a:r>
            <a:r>
              <a:rPr lang="en-US" altLang="en-US" sz="2000" b="1" u="sng" smtClean="0">
                <a:solidFill>
                  <a:schemeClr val="hlink"/>
                </a:solidFill>
              </a:rPr>
              <a:t>the Sun</a:t>
            </a:r>
            <a:r>
              <a:rPr lang="en-US" altLang="en-US" sz="2000" smtClean="0"/>
              <a:t>.</a:t>
            </a:r>
          </a:p>
          <a:p>
            <a:pPr lvl="1" eaLnBrk="1" hangingPunct="1"/>
            <a:r>
              <a:rPr lang="en-US" altLang="en-US" sz="2000" smtClean="0"/>
              <a:t>Some of the cooler material also clumped together because of gravity to form the </a:t>
            </a:r>
            <a:r>
              <a:rPr lang="en-US" altLang="en-US" sz="2000" b="1" u="sng" smtClean="0">
                <a:solidFill>
                  <a:schemeClr val="hlink"/>
                </a:solidFill>
              </a:rPr>
              <a:t>planets</a:t>
            </a:r>
            <a:r>
              <a:rPr lang="en-US" altLang="en-US" sz="2000" smtClean="0"/>
              <a:t>.</a:t>
            </a:r>
          </a:p>
        </p:txBody>
      </p:sp>
      <p:pic>
        <p:nvPicPr>
          <p:cNvPr id="5124" name="il_fi" descr="http://www.redorbit.com/media/uploads/2004/10/6_9e1c3aab8f24d964cf24588309b138472.jpg"/>
          <p:cNvPicPr>
            <a:picLocks noChangeAspect="1" noChangeArrowheads="1"/>
          </p:cNvPicPr>
          <p:nvPr>
            <p:ph sz="half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447800"/>
            <a:ext cx="268287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folHlink"/>
                </a:solidFill>
              </a:rPr>
              <a:t>Homework…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Watch your favorite episode of The Big Bang Theory and have a fantastic Summer under the Stars!!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3" ma:contentTypeDescription="Create a new document." ma:contentTypeScope="" ma:versionID="07600304b9b4c71e0c17433d9eacba5d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a1f15890489fd989f5077104e728e7e2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583D96-487E-4A81-9C22-906558CBFD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30EEF4-AB70-406A-8D0A-8C488706C5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4E6754-C163-4AA1-AB29-76EDDA6F0BEB}">
  <ds:schemaRefs>
    <ds:schemaRef ds:uri="ac4572f7-dc9e-4ce6-a210-4a839be5dd7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1d8231a-1f9d-476b-be5f-304d9c9b4ea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432</Words>
  <Application>Microsoft Office PowerPoint</Application>
  <PresentationFormat>On-screen Show (4:3)</PresentationFormat>
  <Paragraphs>39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Default Design</vt:lpstr>
      <vt:lpstr>How Did it all Begin?...</vt:lpstr>
      <vt:lpstr>The Origin of the Universe The Big Bang Theory</vt:lpstr>
      <vt:lpstr>The Origin of the Universe The Big Bang Theory</vt:lpstr>
      <vt:lpstr>An Expanding Universe</vt:lpstr>
      <vt:lpstr>How do we know??</vt:lpstr>
      <vt:lpstr>How do we know??</vt:lpstr>
      <vt:lpstr>The Origin of the Solar System The Nebula Theory</vt:lpstr>
      <vt:lpstr>Homework…</vt:lpstr>
    </vt:vector>
  </TitlesOfParts>
  <Company>O.C.D.S.B.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it all Begin?...</dc:title>
  <dc:creator>J Seguin</dc:creator>
  <cp:lastModifiedBy>James Seguin</cp:lastModifiedBy>
  <cp:revision>11</cp:revision>
  <dcterms:created xsi:type="dcterms:W3CDTF">2013-01-21T16:28:18Z</dcterms:created>
  <dcterms:modified xsi:type="dcterms:W3CDTF">2020-06-12T19:26:16Z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