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4"/>
    <p:sldMasterId id="2147483650" r:id="rId5"/>
    <p:sldMasterId id="2147483651" r:id="rId6"/>
    <p:sldMasterId id="2147483652" r:id="rId7"/>
    <p:sldMasterId id="2147483653" r:id="rId8"/>
    <p:sldMasterId id="2147483654" r:id="rId9"/>
    <p:sldMasterId id="2147483655" r:id="rId10"/>
    <p:sldMasterId id="2147483656" r:id="rId11"/>
    <p:sldMasterId id="2147483658" r:id="rId12"/>
    <p:sldMasterId id="2147484411" r:id="rId13"/>
  </p:sldMasterIdLst>
  <p:notesMasterIdLst>
    <p:notesMasterId r:id="rId26"/>
  </p:notesMasterIdLst>
  <p:handoutMasterIdLst>
    <p:handoutMasterId r:id="rId27"/>
  </p:handoutMasterIdLst>
  <p:sldIdLst>
    <p:sldId id="358" r:id="rId14"/>
    <p:sldId id="300" r:id="rId15"/>
    <p:sldId id="301" r:id="rId16"/>
    <p:sldId id="364" r:id="rId17"/>
    <p:sldId id="307" r:id="rId18"/>
    <p:sldId id="366" r:id="rId19"/>
    <p:sldId id="365" r:id="rId20"/>
    <p:sldId id="360" r:id="rId21"/>
    <p:sldId id="361" r:id="rId22"/>
    <p:sldId id="359" r:id="rId23"/>
    <p:sldId id="363" r:id="rId24"/>
    <p:sldId id="362" r:id="rId25"/>
  </p:sldIdLst>
  <p:sldSz cx="12192000" cy="6858000"/>
  <p:notesSz cx="6858000" cy="9144000"/>
  <p:defaultTextStyle>
    <a:defPPr>
      <a:defRPr lang="en-US"/>
    </a:defPPr>
    <a:lvl1pPr algn="l" rtl="0" eaLnBrk="0" fontAlgn="base" hangingPunct="0">
      <a:spcBef>
        <a:spcPct val="0"/>
      </a:spcBef>
      <a:spcAft>
        <a:spcPct val="0"/>
      </a:spcAft>
      <a:defRPr sz="2800" kern="1200" baseline="300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kern="1200" baseline="300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kern="1200" baseline="300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kern="1200" baseline="300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kern="1200" baseline="30000">
        <a:solidFill>
          <a:schemeClr val="tx1"/>
        </a:solidFill>
        <a:latin typeface="Times" panose="02020603050405020304" pitchFamily="18" charset="0"/>
        <a:ea typeface="+mn-ea"/>
        <a:cs typeface="+mn-cs"/>
      </a:defRPr>
    </a:lvl5pPr>
    <a:lvl6pPr marL="2286000" algn="l" defTabSz="914400" rtl="0" eaLnBrk="1" latinLnBrk="0" hangingPunct="1">
      <a:defRPr sz="2800" kern="1200" baseline="30000">
        <a:solidFill>
          <a:schemeClr val="tx1"/>
        </a:solidFill>
        <a:latin typeface="Times" panose="02020603050405020304" pitchFamily="18" charset="0"/>
        <a:ea typeface="+mn-ea"/>
        <a:cs typeface="+mn-cs"/>
      </a:defRPr>
    </a:lvl6pPr>
    <a:lvl7pPr marL="2743200" algn="l" defTabSz="914400" rtl="0" eaLnBrk="1" latinLnBrk="0" hangingPunct="1">
      <a:defRPr sz="2800" kern="1200" baseline="30000">
        <a:solidFill>
          <a:schemeClr val="tx1"/>
        </a:solidFill>
        <a:latin typeface="Times" panose="02020603050405020304" pitchFamily="18" charset="0"/>
        <a:ea typeface="+mn-ea"/>
        <a:cs typeface="+mn-cs"/>
      </a:defRPr>
    </a:lvl7pPr>
    <a:lvl8pPr marL="3200400" algn="l" defTabSz="914400" rtl="0" eaLnBrk="1" latinLnBrk="0" hangingPunct="1">
      <a:defRPr sz="2800" kern="1200" baseline="30000">
        <a:solidFill>
          <a:schemeClr val="tx1"/>
        </a:solidFill>
        <a:latin typeface="Times" panose="02020603050405020304" pitchFamily="18" charset="0"/>
        <a:ea typeface="+mn-ea"/>
        <a:cs typeface="+mn-cs"/>
      </a:defRPr>
    </a:lvl8pPr>
    <a:lvl9pPr marL="3657600" algn="l" defTabSz="914400" rtl="0" eaLnBrk="1" latinLnBrk="0" hangingPunct="1">
      <a:defRPr sz="2800" kern="1200" baseline="300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orient="horz" pos="1440" userDrawn="1">
          <p15:clr>
            <a:srgbClr val="A4A3A4"/>
          </p15:clr>
        </p15:guide>
        <p15:guide id="3" pos="7168" userDrawn="1">
          <p15:clr>
            <a:srgbClr val="A4A3A4"/>
          </p15:clr>
        </p15:guide>
        <p15:guide id="4" pos="4160" userDrawn="1">
          <p15:clr>
            <a:srgbClr val="A4A3A4"/>
          </p15:clr>
        </p15:guide>
        <p15:guide id="5" pos="30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C1"/>
    <a:srgbClr val="FF0000"/>
    <a:srgbClr val="526FDE"/>
    <a:srgbClr val="7C2878"/>
    <a:srgbClr val="8D007F"/>
    <a:srgbClr val="D6000E"/>
    <a:srgbClr val="99B53A"/>
    <a:srgbClr val="991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1761" autoAdjust="0"/>
  </p:normalViewPr>
  <p:slideViewPr>
    <p:cSldViewPr>
      <p:cViewPr varScale="1">
        <p:scale>
          <a:sx n="68" d="100"/>
          <a:sy n="68" d="100"/>
        </p:scale>
        <p:origin x="714" y="72"/>
      </p:cViewPr>
      <p:guideLst>
        <p:guide orient="horz" pos="2208"/>
        <p:guide orient="horz" pos="1440"/>
        <p:guide pos="7168"/>
        <p:guide pos="4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79144D3A-DFFE-44FE-815F-693C4F747CBE}" type="datetimeFigureOut">
              <a:rPr lang="en-US"/>
              <a:pPr>
                <a:defRPr/>
              </a:pPr>
              <a:t>1/8/2021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6092A83-CDA2-41A2-89DF-A11AC19A0B3D}"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aseline="0">
                <a:latin typeface="Times" pitchFamily="28" charset="0"/>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latin typeface="Times" pitchFamily="28" charset="0"/>
              </a:defRPr>
            </a:lvl1pPr>
          </a:lstStyle>
          <a:p>
            <a:pPr>
              <a:defRPr/>
            </a:pPr>
            <a:endParaRPr lang="en-US"/>
          </a:p>
        </p:txBody>
      </p:sp>
      <p:sp>
        <p:nvSpPr>
          <p:cNvPr id="11162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aseline="0">
                <a:latin typeface="Times" pitchFamily="28" charset="0"/>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smtClean="0"/>
            </a:lvl1pPr>
          </a:lstStyle>
          <a:p>
            <a:pPr>
              <a:defRPr/>
            </a:pPr>
            <a:fld id="{73A54AF3-E570-4474-AE8B-0B1BCA9D257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2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2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2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2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2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86BE0CB1-198A-4772-93CF-F3CE06245991}" type="slidenum">
              <a:rPr lang="en-US" altLang="en-US" sz="1200" baseline="0"/>
              <a:pPr/>
              <a:t>2</a:t>
            </a:fld>
            <a:endParaRPr lang="en-US" altLang="en-US" sz="1200" baseline="0"/>
          </a:p>
        </p:txBody>
      </p:sp>
      <p:sp>
        <p:nvSpPr>
          <p:cNvPr id="177155" name="Rectangle 2"/>
          <p:cNvSpPr>
            <a:spLocks noGrp="1" noRot="1" noChangeAspect="1" noChangeArrowheads="1" noTextEdit="1"/>
          </p:cNvSpPr>
          <p:nvPr>
            <p:ph type="sldImg"/>
          </p:nvPr>
        </p:nvSpPr>
        <p:spPr>
          <a:xfrm>
            <a:off x="381000" y="685800"/>
            <a:ext cx="6096000" cy="3429000"/>
          </a:xfrm>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E34439ED-E6F8-4CAD-BA58-49095C222397}" type="slidenum">
              <a:rPr lang="en-US" altLang="en-US" sz="1200" baseline="0"/>
              <a:pPr/>
              <a:t>3</a:t>
            </a:fld>
            <a:endParaRPr lang="en-US" altLang="en-US" sz="1200" baseline="0"/>
          </a:p>
        </p:txBody>
      </p:sp>
      <p:sp>
        <p:nvSpPr>
          <p:cNvPr id="179203" name="Rectangle 2"/>
          <p:cNvSpPr>
            <a:spLocks noGrp="1" noRot="1" noChangeAspect="1" noChangeArrowheads="1" noTextEdit="1"/>
          </p:cNvSpPr>
          <p:nvPr>
            <p:ph type="sldImg"/>
          </p:nvPr>
        </p:nvSpPr>
        <p:spPr>
          <a:xfrm>
            <a:off x="381000" y="685800"/>
            <a:ext cx="6096000" cy="3429000"/>
          </a:xfrm>
          <a:ln/>
        </p:spPr>
      </p:sp>
      <p:sp>
        <p:nvSpPr>
          <p:cNvPr id="179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Times" panose="02020603050405020304" pitchFamily="18"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6FE9BACD-A344-4533-A087-01C9EA94CA5A}" type="slidenum">
              <a:rPr lang="en-US" altLang="en-US" sz="1200" baseline="0"/>
              <a:pPr/>
              <a:t>5</a:t>
            </a:fld>
            <a:endParaRPr lang="en-US" altLang="en-US" sz="1200" baseline="0"/>
          </a:p>
        </p:txBody>
      </p:sp>
      <p:sp>
        <p:nvSpPr>
          <p:cNvPr id="191491" name="Rectangle 2"/>
          <p:cNvSpPr>
            <a:spLocks noGrp="1" noRot="1" noChangeAspect="1" noChangeArrowheads="1" noTextEdit="1"/>
          </p:cNvSpPr>
          <p:nvPr>
            <p:ph type="sldImg"/>
          </p:nvPr>
        </p:nvSpPr>
        <p:spPr>
          <a:xfrm>
            <a:off x="381000" y="685800"/>
            <a:ext cx="6096000" cy="3429000"/>
          </a:xfrm>
          <a:ln/>
        </p:spPr>
      </p:sp>
      <p:sp>
        <p:nvSpPr>
          <p:cNvPr id="191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2F02C37-E814-4AB7-B48A-8F22E4C28005}" type="slidenum">
              <a:rPr lang="en-US" altLang="en-US"/>
              <a:pPr>
                <a:defRPr/>
              </a:pPr>
              <a:t>‹#›</a:t>
            </a:fld>
            <a:endParaRPr lang="en-US" altLang="en-US"/>
          </a:p>
        </p:txBody>
      </p:sp>
    </p:spTree>
    <p:extLst>
      <p:ext uri="{BB962C8B-B14F-4D97-AF65-F5344CB8AC3E}">
        <p14:creationId xmlns:p14="http://schemas.microsoft.com/office/powerpoint/2010/main" val="79256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205EC2DB-E669-406D-8924-25CE9784399E}" type="slidenum">
              <a:rPr lang="en-US" altLang="en-US"/>
              <a:pPr>
                <a:defRPr/>
              </a:pPr>
              <a:t>‹#›</a:t>
            </a:fld>
            <a:endParaRPr lang="en-US" altLang="en-US"/>
          </a:p>
        </p:txBody>
      </p:sp>
    </p:spTree>
    <p:extLst>
      <p:ext uri="{BB962C8B-B14F-4D97-AF65-F5344CB8AC3E}">
        <p14:creationId xmlns:p14="http://schemas.microsoft.com/office/powerpoint/2010/main" val="78917625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1/8/2021</a:t>
            </a:fld>
            <a:endParaRPr lang="en-US" dirty="0"/>
          </a:p>
        </p:txBody>
      </p:sp>
      <p:sp>
        <p:nvSpPr>
          <p:cNvPr id="5" name="Footer Placeholder 4"/>
          <p:cNvSpPr>
            <a:spLocks noGrp="1"/>
          </p:cNvSpPr>
          <p:nvPr>
            <p:ph type="ftr" sz="quarter" idx="11"/>
          </p:nvPr>
        </p:nvSpPr>
        <p:spPr/>
        <p:txBody>
          <a:bodyPr/>
          <a:lstStyle/>
          <a:p>
            <a:pPr>
              <a:defRPr/>
            </a:pPr>
            <a:r>
              <a:rPr lang="en-US" smtClean="0"/>
              <a:t>Copyright © Cengage Learning. All rights reserved</a:t>
            </a:r>
            <a:endParaRPr lang="en-US"/>
          </a:p>
        </p:txBody>
      </p:sp>
      <p:sp>
        <p:nvSpPr>
          <p:cNvPr id="6" name="Slide Number Placeholder 5"/>
          <p:cNvSpPr>
            <a:spLocks noGrp="1"/>
          </p:cNvSpPr>
          <p:nvPr>
            <p:ph type="sldNum" sz="quarter" idx="12"/>
          </p:nvPr>
        </p:nvSpPr>
        <p:spPr/>
        <p:txBody>
          <a:bodyPr/>
          <a:lstStyle/>
          <a:p>
            <a:pPr>
              <a:defRPr/>
            </a:pPr>
            <a:fld id="{52F02C37-E814-4AB7-B48A-8F22E4C28005}" type="slidenum">
              <a:rPr lang="en-US" altLang="en-US" smtClean="0"/>
              <a:pPr>
                <a:defRPr/>
              </a:pPr>
              <a:t>‹#›</a:t>
            </a:fld>
            <a:endParaRPr lang="en-US" altLang="en-US"/>
          </a:p>
        </p:txBody>
      </p:sp>
    </p:spTree>
    <p:extLst>
      <p:ext uri="{BB962C8B-B14F-4D97-AF65-F5344CB8AC3E}">
        <p14:creationId xmlns:p14="http://schemas.microsoft.com/office/powerpoint/2010/main" val="360546125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1/8/2021</a:t>
            </a:fld>
            <a:endParaRPr lang="en-US" dirty="0"/>
          </a:p>
        </p:txBody>
      </p:sp>
      <p:sp>
        <p:nvSpPr>
          <p:cNvPr id="5" name="Footer Placeholder 4"/>
          <p:cNvSpPr>
            <a:spLocks noGrp="1"/>
          </p:cNvSpPr>
          <p:nvPr>
            <p:ph type="ftr" sz="quarter" idx="11"/>
          </p:nvPr>
        </p:nvSpPr>
        <p:spPr/>
        <p:txBody>
          <a:bodyPr/>
          <a:lstStyle/>
          <a:p>
            <a:pPr>
              <a:defRPr/>
            </a:pPr>
            <a:r>
              <a:rPr lang="en-US" smtClean="0"/>
              <a:t>Copyright © Cengage Learning. All rights reserved</a:t>
            </a:r>
            <a:endParaRPr lang="en-US"/>
          </a:p>
        </p:txBody>
      </p:sp>
      <p:sp>
        <p:nvSpPr>
          <p:cNvPr id="6" name="Slide Number Placeholder 5"/>
          <p:cNvSpPr>
            <a:spLocks noGrp="1"/>
          </p:cNvSpPr>
          <p:nvPr>
            <p:ph type="sldNum" sz="quarter" idx="12"/>
          </p:nvPr>
        </p:nvSpPr>
        <p:spPr/>
        <p:txBody>
          <a:bodyPr/>
          <a:lstStyle/>
          <a:p>
            <a:pPr>
              <a:defRPr/>
            </a:pPr>
            <a:fld id="{5ABDF6FC-A625-4332-8B1D-805FE52A267A}" type="slidenum">
              <a:rPr lang="en-US" altLang="en-US" smtClean="0"/>
              <a:pPr>
                <a:defRPr/>
              </a:pPr>
              <a:t>‹#›</a:t>
            </a:fld>
            <a:endParaRPr lang="en-US" altLang="en-US"/>
          </a:p>
        </p:txBody>
      </p:sp>
    </p:spTree>
    <p:extLst>
      <p:ext uri="{BB962C8B-B14F-4D97-AF65-F5344CB8AC3E}">
        <p14:creationId xmlns:p14="http://schemas.microsoft.com/office/powerpoint/2010/main" val="242029902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1/8/2021</a:t>
            </a:fld>
            <a:endParaRPr lang="en-US" dirty="0"/>
          </a:p>
        </p:txBody>
      </p:sp>
      <p:sp>
        <p:nvSpPr>
          <p:cNvPr id="5" name="Footer Placeholder 4"/>
          <p:cNvSpPr>
            <a:spLocks noGrp="1"/>
          </p:cNvSpPr>
          <p:nvPr>
            <p:ph type="ftr" sz="quarter" idx="11"/>
          </p:nvPr>
        </p:nvSpPr>
        <p:spPr/>
        <p:txBody>
          <a:bodyPr/>
          <a:lstStyle/>
          <a:p>
            <a:pPr>
              <a:defRPr/>
            </a:pPr>
            <a:r>
              <a:rPr lang="en-US" smtClean="0"/>
              <a:t>Copyright © Cengage Learning. All rights reserved</a:t>
            </a:r>
            <a:endParaRPr lang="en-US"/>
          </a:p>
        </p:txBody>
      </p:sp>
      <p:sp>
        <p:nvSpPr>
          <p:cNvPr id="6" name="Slide Number Placeholder 5"/>
          <p:cNvSpPr>
            <a:spLocks noGrp="1"/>
          </p:cNvSpPr>
          <p:nvPr>
            <p:ph type="sldNum" sz="quarter" idx="12"/>
          </p:nvPr>
        </p:nvSpPr>
        <p:spPr/>
        <p:txBody>
          <a:bodyPr/>
          <a:lstStyle/>
          <a:p>
            <a:pPr>
              <a:defRPr/>
            </a:pPr>
            <a:fld id="{BFD9D7C4-55CA-4B1C-B75C-8E2E5DB50959}" type="slidenum">
              <a:rPr lang="en-US" altLang="en-US" smtClean="0"/>
              <a:pPr>
                <a:defRPr/>
              </a:pPr>
              <a:t>‹#›</a:t>
            </a:fld>
            <a:endParaRPr lang="en-US" altLang="en-US"/>
          </a:p>
        </p:txBody>
      </p:sp>
    </p:spTree>
    <p:extLst>
      <p:ext uri="{BB962C8B-B14F-4D97-AF65-F5344CB8AC3E}">
        <p14:creationId xmlns:p14="http://schemas.microsoft.com/office/powerpoint/2010/main" val="257505355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1/8/2021</a:t>
            </a:fld>
            <a:endParaRPr lang="en-US" dirty="0"/>
          </a:p>
        </p:txBody>
      </p:sp>
      <p:sp>
        <p:nvSpPr>
          <p:cNvPr id="6" name="Footer Placeholder 5"/>
          <p:cNvSpPr>
            <a:spLocks noGrp="1"/>
          </p:cNvSpPr>
          <p:nvPr>
            <p:ph type="ftr" sz="quarter" idx="11"/>
          </p:nvPr>
        </p:nvSpPr>
        <p:spPr/>
        <p:txBody>
          <a:bodyPr/>
          <a:lstStyle/>
          <a:p>
            <a:pPr>
              <a:defRPr/>
            </a:pPr>
            <a:r>
              <a:rPr lang="en-US" smtClean="0"/>
              <a:t>Copyright © Cengage Learning. All rights reserved</a:t>
            </a:r>
            <a:endParaRPr lang="en-US"/>
          </a:p>
        </p:txBody>
      </p:sp>
      <p:sp>
        <p:nvSpPr>
          <p:cNvPr id="7" name="Slide Number Placeholder 6"/>
          <p:cNvSpPr>
            <a:spLocks noGrp="1"/>
          </p:cNvSpPr>
          <p:nvPr>
            <p:ph type="sldNum" sz="quarter" idx="12"/>
          </p:nvPr>
        </p:nvSpPr>
        <p:spPr/>
        <p:txBody>
          <a:bodyPr/>
          <a:lstStyle/>
          <a:p>
            <a:pPr>
              <a:defRPr/>
            </a:pPr>
            <a:fld id="{EB5CF896-64E2-4A0E-8AB0-62FBE374F063}" type="slidenum">
              <a:rPr lang="en-US" altLang="en-US" smtClean="0"/>
              <a:pPr>
                <a:defRPr/>
              </a:pPr>
              <a:t>‹#›</a:t>
            </a:fld>
            <a:endParaRPr lang="en-US" altLang="en-US"/>
          </a:p>
        </p:txBody>
      </p:sp>
    </p:spTree>
    <p:extLst>
      <p:ext uri="{BB962C8B-B14F-4D97-AF65-F5344CB8AC3E}">
        <p14:creationId xmlns:p14="http://schemas.microsoft.com/office/powerpoint/2010/main" val="273685728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1/8/2021</a:t>
            </a:fld>
            <a:endParaRPr lang="en-US" dirty="0"/>
          </a:p>
        </p:txBody>
      </p:sp>
      <p:sp>
        <p:nvSpPr>
          <p:cNvPr id="8" name="Footer Placeholder 7"/>
          <p:cNvSpPr>
            <a:spLocks noGrp="1"/>
          </p:cNvSpPr>
          <p:nvPr>
            <p:ph type="ftr" sz="quarter" idx="11"/>
          </p:nvPr>
        </p:nvSpPr>
        <p:spPr/>
        <p:txBody>
          <a:bodyPr/>
          <a:lstStyle/>
          <a:p>
            <a:pPr>
              <a:defRPr/>
            </a:pPr>
            <a:r>
              <a:rPr lang="en-US" smtClean="0"/>
              <a:t>Copyright © Cengage Learning. All rights reserved</a:t>
            </a:r>
            <a:endParaRPr lang="en-US"/>
          </a:p>
        </p:txBody>
      </p:sp>
      <p:sp>
        <p:nvSpPr>
          <p:cNvPr id="9" name="Slide Number Placeholder 8"/>
          <p:cNvSpPr>
            <a:spLocks noGrp="1"/>
          </p:cNvSpPr>
          <p:nvPr>
            <p:ph type="sldNum" sz="quarter" idx="12"/>
          </p:nvPr>
        </p:nvSpPr>
        <p:spPr/>
        <p:txBody>
          <a:bodyPr/>
          <a:lstStyle/>
          <a:p>
            <a:pPr>
              <a:defRPr/>
            </a:pPr>
            <a:fld id="{296A7D17-9C99-4FA1-B3C3-7BAD2FA2344A}" type="slidenum">
              <a:rPr lang="en-US" altLang="en-US" smtClean="0"/>
              <a:pPr>
                <a:defRPr/>
              </a:pPr>
              <a:t>‹#›</a:t>
            </a:fld>
            <a:endParaRPr lang="en-US" altLang="en-US"/>
          </a:p>
        </p:txBody>
      </p:sp>
    </p:spTree>
    <p:extLst>
      <p:ext uri="{BB962C8B-B14F-4D97-AF65-F5344CB8AC3E}">
        <p14:creationId xmlns:p14="http://schemas.microsoft.com/office/powerpoint/2010/main" val="283088178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1/8/2021</a:t>
            </a:fld>
            <a:endParaRPr lang="en-US" dirty="0"/>
          </a:p>
        </p:txBody>
      </p:sp>
      <p:sp>
        <p:nvSpPr>
          <p:cNvPr id="4" name="Footer Placeholder 3"/>
          <p:cNvSpPr>
            <a:spLocks noGrp="1"/>
          </p:cNvSpPr>
          <p:nvPr>
            <p:ph type="ftr" sz="quarter" idx="11"/>
          </p:nvPr>
        </p:nvSpPr>
        <p:spPr/>
        <p:txBody>
          <a:bodyPr/>
          <a:lstStyle/>
          <a:p>
            <a:pPr>
              <a:defRPr/>
            </a:pPr>
            <a:r>
              <a:rPr lang="en-US" smtClean="0"/>
              <a:t>Copyright © Cengage Learning. All rights reserved</a:t>
            </a:r>
            <a:endParaRPr lang="en-US"/>
          </a:p>
        </p:txBody>
      </p:sp>
      <p:sp>
        <p:nvSpPr>
          <p:cNvPr id="5" name="Slide Number Placeholder 4"/>
          <p:cNvSpPr>
            <a:spLocks noGrp="1"/>
          </p:cNvSpPr>
          <p:nvPr>
            <p:ph type="sldNum" sz="quarter" idx="12"/>
          </p:nvPr>
        </p:nvSpPr>
        <p:spPr/>
        <p:txBody>
          <a:bodyPr/>
          <a:lstStyle/>
          <a:p>
            <a:pPr>
              <a:defRPr/>
            </a:pPr>
            <a:fld id="{56C90063-FAE1-4B80-9A3D-799CA6DDB3BB}" type="slidenum">
              <a:rPr lang="en-US" altLang="en-US" smtClean="0"/>
              <a:pPr>
                <a:defRPr/>
              </a:pPr>
              <a:t>‹#›</a:t>
            </a:fld>
            <a:endParaRPr lang="en-US" altLang="en-US"/>
          </a:p>
        </p:txBody>
      </p:sp>
    </p:spTree>
    <p:extLst>
      <p:ext uri="{BB962C8B-B14F-4D97-AF65-F5344CB8AC3E}">
        <p14:creationId xmlns:p14="http://schemas.microsoft.com/office/powerpoint/2010/main" val="160606033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1/8/2021</a:t>
            </a:fld>
            <a:endParaRPr lang="en-US" dirty="0"/>
          </a:p>
        </p:txBody>
      </p:sp>
      <p:sp>
        <p:nvSpPr>
          <p:cNvPr id="3" name="Footer Placeholder 2"/>
          <p:cNvSpPr>
            <a:spLocks noGrp="1"/>
          </p:cNvSpPr>
          <p:nvPr>
            <p:ph type="ftr" sz="quarter" idx="11"/>
          </p:nvPr>
        </p:nvSpPr>
        <p:spPr/>
        <p:txBody>
          <a:bodyPr/>
          <a:lstStyle/>
          <a:p>
            <a:pPr>
              <a:defRPr/>
            </a:pPr>
            <a:r>
              <a:rPr lang="en-US" smtClean="0"/>
              <a:t>Copyright © Cengage Learning. All rights reserved</a:t>
            </a:r>
            <a:endParaRPr lang="en-US"/>
          </a:p>
        </p:txBody>
      </p:sp>
      <p:sp>
        <p:nvSpPr>
          <p:cNvPr id="4" name="Slide Number Placeholder 3"/>
          <p:cNvSpPr>
            <a:spLocks noGrp="1"/>
          </p:cNvSpPr>
          <p:nvPr>
            <p:ph type="sldNum" sz="quarter" idx="12"/>
          </p:nvPr>
        </p:nvSpPr>
        <p:spPr/>
        <p:txBody>
          <a:bodyPr/>
          <a:lstStyle/>
          <a:p>
            <a:pPr>
              <a:defRPr/>
            </a:pPr>
            <a:fld id="{E87B1D88-18BE-4B11-A14F-4AF99E29469F}" type="slidenum">
              <a:rPr lang="en-US" altLang="en-US" smtClean="0"/>
              <a:pPr>
                <a:defRPr/>
              </a:pPr>
              <a:t>‹#›</a:t>
            </a:fld>
            <a:endParaRPr lang="en-US" altLang="en-US"/>
          </a:p>
        </p:txBody>
      </p:sp>
    </p:spTree>
    <p:extLst>
      <p:ext uri="{BB962C8B-B14F-4D97-AF65-F5344CB8AC3E}">
        <p14:creationId xmlns:p14="http://schemas.microsoft.com/office/powerpoint/2010/main" val="312405666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1/8/2021</a:t>
            </a:fld>
            <a:endParaRPr lang="en-US" dirty="0"/>
          </a:p>
        </p:txBody>
      </p:sp>
      <p:sp>
        <p:nvSpPr>
          <p:cNvPr id="6" name="Footer Placeholder 5"/>
          <p:cNvSpPr>
            <a:spLocks noGrp="1"/>
          </p:cNvSpPr>
          <p:nvPr>
            <p:ph type="ftr" sz="quarter" idx="11"/>
          </p:nvPr>
        </p:nvSpPr>
        <p:spPr/>
        <p:txBody>
          <a:bodyPr/>
          <a:lstStyle/>
          <a:p>
            <a:pPr>
              <a:defRPr/>
            </a:pPr>
            <a:r>
              <a:rPr lang="en-US" smtClean="0"/>
              <a:t>Copyright © Cengage Learning. All rights reserved</a:t>
            </a:r>
            <a:endParaRPr lang="en-US"/>
          </a:p>
        </p:txBody>
      </p:sp>
      <p:sp>
        <p:nvSpPr>
          <p:cNvPr id="7" name="Slide Number Placeholder 6"/>
          <p:cNvSpPr>
            <a:spLocks noGrp="1"/>
          </p:cNvSpPr>
          <p:nvPr>
            <p:ph type="sldNum" sz="quarter" idx="12"/>
          </p:nvPr>
        </p:nvSpPr>
        <p:spPr/>
        <p:txBody>
          <a:bodyPr/>
          <a:lstStyle/>
          <a:p>
            <a:pPr>
              <a:defRPr/>
            </a:pPr>
            <a:fld id="{E4B005FC-6D35-44BA-96B2-1633E2A69AEF}" type="slidenum">
              <a:rPr lang="en-US" altLang="en-US" smtClean="0"/>
              <a:pPr>
                <a:defRPr/>
              </a:pPr>
              <a:t>‹#›</a:t>
            </a:fld>
            <a:endParaRPr lang="en-US" altLang="en-US"/>
          </a:p>
        </p:txBody>
      </p:sp>
    </p:spTree>
    <p:extLst>
      <p:ext uri="{BB962C8B-B14F-4D97-AF65-F5344CB8AC3E}">
        <p14:creationId xmlns:p14="http://schemas.microsoft.com/office/powerpoint/2010/main" val="203858928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1/8/2021</a:t>
            </a:fld>
            <a:endParaRPr lang="en-US" dirty="0"/>
          </a:p>
        </p:txBody>
      </p:sp>
      <p:sp>
        <p:nvSpPr>
          <p:cNvPr id="6" name="Footer Placeholder 5"/>
          <p:cNvSpPr>
            <a:spLocks noGrp="1"/>
          </p:cNvSpPr>
          <p:nvPr>
            <p:ph type="ftr" sz="quarter" idx="11"/>
          </p:nvPr>
        </p:nvSpPr>
        <p:spPr/>
        <p:txBody>
          <a:bodyPr/>
          <a:lstStyle/>
          <a:p>
            <a:pPr>
              <a:defRPr/>
            </a:pPr>
            <a:r>
              <a:rPr lang="en-US" smtClean="0"/>
              <a:t>Copyright © Cengage Learning. All rights reserved</a:t>
            </a:r>
            <a:endParaRPr lang="en-US"/>
          </a:p>
        </p:txBody>
      </p:sp>
      <p:sp>
        <p:nvSpPr>
          <p:cNvPr id="7" name="Slide Number Placeholder 6"/>
          <p:cNvSpPr>
            <a:spLocks noGrp="1"/>
          </p:cNvSpPr>
          <p:nvPr>
            <p:ph type="sldNum" sz="quarter" idx="12"/>
          </p:nvPr>
        </p:nvSpPr>
        <p:spPr/>
        <p:txBody>
          <a:bodyPr/>
          <a:lstStyle/>
          <a:p>
            <a:pPr>
              <a:defRPr/>
            </a:pPr>
            <a:fld id="{F7809087-576E-4D12-8889-FAF4F221805E}" type="slidenum">
              <a:rPr lang="en-US" altLang="en-US" smtClean="0"/>
              <a:pPr>
                <a:defRPr/>
              </a:pPr>
              <a:t>‹#›</a:t>
            </a:fld>
            <a:endParaRPr lang="en-US" altLang="en-US"/>
          </a:p>
        </p:txBody>
      </p:sp>
    </p:spTree>
    <p:extLst>
      <p:ext uri="{BB962C8B-B14F-4D97-AF65-F5344CB8AC3E}">
        <p14:creationId xmlns:p14="http://schemas.microsoft.com/office/powerpoint/2010/main" val="346855724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EBDA33-9F85-4808-BD23-7B90930473E4}" type="datetimeFigureOut">
              <a:rPr lang="en-US" smtClean="0"/>
              <a:t>1/8/2021</a:t>
            </a:fld>
            <a:endParaRPr lang="en-US"/>
          </a:p>
        </p:txBody>
      </p:sp>
      <p:sp>
        <p:nvSpPr>
          <p:cNvPr id="5" name="Footer Placeholder 4"/>
          <p:cNvSpPr>
            <a:spLocks noGrp="1"/>
          </p:cNvSpPr>
          <p:nvPr>
            <p:ph type="ftr" sz="quarter" idx="11"/>
          </p:nvPr>
        </p:nvSpPr>
        <p:spPr/>
        <p:txBody>
          <a:bodyPr/>
          <a:lstStyle/>
          <a:p>
            <a:pPr>
              <a:defRPr/>
            </a:pPr>
            <a:r>
              <a:rPr lang="en-US" smtClean="0"/>
              <a:t>Copyright © Cengage Learning. All rights reserved</a:t>
            </a:r>
            <a:endParaRPr lang="en-US"/>
          </a:p>
        </p:txBody>
      </p:sp>
      <p:sp>
        <p:nvSpPr>
          <p:cNvPr id="6" name="Slide Number Placeholder 5"/>
          <p:cNvSpPr>
            <a:spLocks noGrp="1"/>
          </p:cNvSpPr>
          <p:nvPr>
            <p:ph type="sldNum" sz="quarter" idx="12"/>
          </p:nvPr>
        </p:nvSpPr>
        <p:spPr/>
        <p:txBody>
          <a:bodyPr/>
          <a:lstStyle/>
          <a:p>
            <a:pPr>
              <a:defRPr/>
            </a:pPr>
            <a:fld id="{6FCCA118-1C32-4C25-8953-ABB9C9511BFE}" type="slidenum">
              <a:rPr lang="en-US" altLang="en-US" smtClean="0"/>
              <a:pPr>
                <a:defRPr/>
              </a:pPr>
              <a:t>‹#›</a:t>
            </a:fld>
            <a:endParaRPr lang="en-US" altLang="en-US"/>
          </a:p>
        </p:txBody>
      </p:sp>
    </p:spTree>
    <p:extLst>
      <p:ext uri="{BB962C8B-B14F-4D97-AF65-F5344CB8AC3E}">
        <p14:creationId xmlns:p14="http://schemas.microsoft.com/office/powerpoint/2010/main" val="29260538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47DBC3BC-B981-4D88-9B43-795C9A567413}" type="slidenum">
              <a:rPr lang="en-US" altLang="en-US"/>
              <a:pPr>
                <a:defRPr/>
              </a:pPr>
              <a:t>‹#›</a:t>
            </a:fld>
            <a:endParaRPr lang="en-US" altLang="en-US"/>
          </a:p>
        </p:txBody>
      </p:sp>
    </p:spTree>
    <p:extLst>
      <p:ext uri="{BB962C8B-B14F-4D97-AF65-F5344CB8AC3E}">
        <p14:creationId xmlns:p14="http://schemas.microsoft.com/office/powerpoint/2010/main" val="324044936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EBDA33-9F85-4808-BD23-7B90930473E4}" type="datetimeFigureOut">
              <a:rPr lang="en-US" smtClean="0"/>
              <a:t>1/8/2021</a:t>
            </a:fld>
            <a:endParaRPr lang="en-US"/>
          </a:p>
        </p:txBody>
      </p:sp>
      <p:sp>
        <p:nvSpPr>
          <p:cNvPr id="5" name="Footer Placeholder 4"/>
          <p:cNvSpPr>
            <a:spLocks noGrp="1"/>
          </p:cNvSpPr>
          <p:nvPr>
            <p:ph type="ftr" sz="quarter" idx="11"/>
          </p:nvPr>
        </p:nvSpPr>
        <p:spPr/>
        <p:txBody>
          <a:bodyPr/>
          <a:lstStyle/>
          <a:p>
            <a:pPr>
              <a:defRPr/>
            </a:pPr>
            <a:r>
              <a:rPr lang="en-US" smtClean="0"/>
              <a:t>Copyright © Cengage Learning. All rights reserved</a:t>
            </a:r>
            <a:endParaRPr lang="en-US"/>
          </a:p>
        </p:txBody>
      </p:sp>
      <p:sp>
        <p:nvSpPr>
          <p:cNvPr id="6" name="Slide Number Placeholder 5"/>
          <p:cNvSpPr>
            <a:spLocks noGrp="1"/>
          </p:cNvSpPr>
          <p:nvPr>
            <p:ph type="sldNum" sz="quarter" idx="12"/>
          </p:nvPr>
        </p:nvSpPr>
        <p:spPr/>
        <p:txBody>
          <a:bodyPr/>
          <a:lstStyle/>
          <a:p>
            <a:pPr>
              <a:defRPr/>
            </a:pPr>
            <a:fld id="{6FCCA118-1C32-4C25-8953-ABB9C9511BFE}" type="slidenum">
              <a:rPr lang="en-US" altLang="en-US" smtClean="0"/>
              <a:pPr>
                <a:defRPr/>
              </a:pPr>
              <a:t>‹#›</a:t>
            </a:fld>
            <a:endParaRPr lang="en-US"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3097233"/>
      </p:ext>
    </p:extLst>
  </p:cSld>
  <p:clrMapOvr>
    <a:masterClrMapping/>
  </p:clrMapOvr>
  <p:hf sldNum="0" hdr="0" ftr="0" dt="0"/>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EBDA33-9F85-4808-BD23-7B90930473E4}" type="datetimeFigureOut">
              <a:rPr lang="en-US" smtClean="0"/>
              <a:t>1/8/2021</a:t>
            </a:fld>
            <a:endParaRPr lang="en-US"/>
          </a:p>
        </p:txBody>
      </p:sp>
      <p:sp>
        <p:nvSpPr>
          <p:cNvPr id="5" name="Footer Placeholder 4"/>
          <p:cNvSpPr>
            <a:spLocks noGrp="1"/>
          </p:cNvSpPr>
          <p:nvPr>
            <p:ph type="ftr" sz="quarter" idx="11"/>
          </p:nvPr>
        </p:nvSpPr>
        <p:spPr/>
        <p:txBody>
          <a:bodyPr/>
          <a:lstStyle/>
          <a:p>
            <a:pPr>
              <a:defRPr/>
            </a:pPr>
            <a:r>
              <a:rPr lang="en-US" smtClean="0"/>
              <a:t>Copyright © Cengage Learning. All rights reserved</a:t>
            </a:r>
            <a:endParaRPr lang="en-US"/>
          </a:p>
        </p:txBody>
      </p:sp>
      <p:sp>
        <p:nvSpPr>
          <p:cNvPr id="6" name="Slide Number Placeholder 5"/>
          <p:cNvSpPr>
            <a:spLocks noGrp="1"/>
          </p:cNvSpPr>
          <p:nvPr>
            <p:ph type="sldNum" sz="quarter" idx="12"/>
          </p:nvPr>
        </p:nvSpPr>
        <p:spPr/>
        <p:txBody>
          <a:bodyPr/>
          <a:lstStyle/>
          <a:p>
            <a:pPr>
              <a:defRPr/>
            </a:pPr>
            <a:fld id="{6FCCA118-1C32-4C25-8953-ABB9C9511BFE}" type="slidenum">
              <a:rPr lang="en-US" altLang="en-US" smtClean="0"/>
              <a:pPr>
                <a:defRPr/>
              </a:pPr>
              <a:t>‹#›</a:t>
            </a:fld>
            <a:endParaRPr lang="en-US" altLang="en-US"/>
          </a:p>
        </p:txBody>
      </p:sp>
    </p:spTree>
    <p:extLst>
      <p:ext uri="{BB962C8B-B14F-4D97-AF65-F5344CB8AC3E}">
        <p14:creationId xmlns:p14="http://schemas.microsoft.com/office/powerpoint/2010/main" val="3652733734"/>
      </p:ext>
    </p:extLst>
  </p:cSld>
  <p:clrMapOvr>
    <a:masterClrMapping/>
  </p:clrMapOvr>
  <p:hf sldNum="0" hdr="0" ftr="0" dt="0"/>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EBDA33-9F85-4808-BD23-7B90930473E4}" type="datetimeFigureOut">
              <a:rPr lang="en-US" smtClean="0"/>
              <a:t>1/8/2021</a:t>
            </a:fld>
            <a:endParaRPr lang="en-US"/>
          </a:p>
        </p:txBody>
      </p:sp>
      <p:sp>
        <p:nvSpPr>
          <p:cNvPr id="5" name="Footer Placeholder 4"/>
          <p:cNvSpPr>
            <a:spLocks noGrp="1"/>
          </p:cNvSpPr>
          <p:nvPr>
            <p:ph type="ftr" sz="quarter" idx="11"/>
          </p:nvPr>
        </p:nvSpPr>
        <p:spPr/>
        <p:txBody>
          <a:bodyPr/>
          <a:lstStyle/>
          <a:p>
            <a:pPr>
              <a:defRPr/>
            </a:pPr>
            <a:r>
              <a:rPr lang="en-US" smtClean="0"/>
              <a:t>Copyright © Cengage Learning. All rights reserved</a:t>
            </a:r>
            <a:endParaRPr lang="en-US"/>
          </a:p>
        </p:txBody>
      </p:sp>
      <p:sp>
        <p:nvSpPr>
          <p:cNvPr id="6" name="Slide Number Placeholder 5"/>
          <p:cNvSpPr>
            <a:spLocks noGrp="1"/>
          </p:cNvSpPr>
          <p:nvPr>
            <p:ph type="sldNum" sz="quarter" idx="12"/>
          </p:nvPr>
        </p:nvSpPr>
        <p:spPr/>
        <p:txBody>
          <a:bodyPr/>
          <a:lstStyle/>
          <a:p>
            <a:pPr>
              <a:defRPr/>
            </a:pPr>
            <a:fld id="{6FCCA118-1C32-4C25-8953-ABB9C9511BFE}" type="slidenum">
              <a:rPr lang="en-US" altLang="en-US" smtClean="0"/>
              <a:pPr>
                <a:defRPr/>
              </a:pPr>
              <a:t>‹#›</a:t>
            </a:fld>
            <a:endParaRPr lang="en-US"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92477239"/>
      </p:ext>
    </p:extLst>
  </p:cSld>
  <p:clrMapOvr>
    <a:masterClrMapping/>
  </p:clrMapOvr>
  <p:hf sldNum="0" hdr="0" ftr="0" dt="0"/>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EBDA33-9F85-4808-BD23-7B90930473E4}" type="datetimeFigureOut">
              <a:rPr lang="en-US" smtClean="0"/>
              <a:t>1/8/2021</a:t>
            </a:fld>
            <a:endParaRPr lang="en-US"/>
          </a:p>
        </p:txBody>
      </p:sp>
      <p:sp>
        <p:nvSpPr>
          <p:cNvPr id="5" name="Footer Placeholder 4"/>
          <p:cNvSpPr>
            <a:spLocks noGrp="1"/>
          </p:cNvSpPr>
          <p:nvPr>
            <p:ph type="ftr" sz="quarter" idx="11"/>
          </p:nvPr>
        </p:nvSpPr>
        <p:spPr/>
        <p:txBody>
          <a:bodyPr/>
          <a:lstStyle/>
          <a:p>
            <a:pPr>
              <a:defRPr/>
            </a:pPr>
            <a:r>
              <a:rPr lang="en-US" smtClean="0"/>
              <a:t>Copyright © Cengage Learning. All rights reserved</a:t>
            </a:r>
            <a:endParaRPr lang="en-US"/>
          </a:p>
        </p:txBody>
      </p:sp>
      <p:sp>
        <p:nvSpPr>
          <p:cNvPr id="6" name="Slide Number Placeholder 5"/>
          <p:cNvSpPr>
            <a:spLocks noGrp="1"/>
          </p:cNvSpPr>
          <p:nvPr>
            <p:ph type="sldNum" sz="quarter" idx="12"/>
          </p:nvPr>
        </p:nvSpPr>
        <p:spPr/>
        <p:txBody>
          <a:bodyPr/>
          <a:lstStyle/>
          <a:p>
            <a:pPr>
              <a:defRPr/>
            </a:pPr>
            <a:fld id="{6FCCA118-1C32-4C25-8953-ABB9C9511BFE}" type="slidenum">
              <a:rPr lang="en-US" altLang="en-US" smtClean="0"/>
              <a:pPr>
                <a:defRPr/>
              </a:pPr>
              <a:t>‹#›</a:t>
            </a:fld>
            <a:endParaRPr lang="en-US" altLang="en-US"/>
          </a:p>
        </p:txBody>
      </p:sp>
    </p:spTree>
    <p:extLst>
      <p:ext uri="{BB962C8B-B14F-4D97-AF65-F5344CB8AC3E}">
        <p14:creationId xmlns:p14="http://schemas.microsoft.com/office/powerpoint/2010/main" val="416031433"/>
      </p:ext>
    </p:extLst>
  </p:cSld>
  <p:clrMapOvr>
    <a:masterClrMapping/>
  </p:clrMapOvr>
  <p:hf sldNum="0" hdr="0" ftr="0" dt="0"/>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1/8/2021</a:t>
            </a:fld>
            <a:endParaRPr lang="en-US" dirty="0"/>
          </a:p>
        </p:txBody>
      </p:sp>
      <p:sp>
        <p:nvSpPr>
          <p:cNvPr id="5" name="Footer Placeholder 4"/>
          <p:cNvSpPr>
            <a:spLocks noGrp="1"/>
          </p:cNvSpPr>
          <p:nvPr>
            <p:ph type="ftr" sz="quarter" idx="11"/>
          </p:nvPr>
        </p:nvSpPr>
        <p:spPr/>
        <p:txBody>
          <a:bodyPr/>
          <a:lstStyle/>
          <a:p>
            <a:pPr>
              <a:defRPr/>
            </a:pPr>
            <a:r>
              <a:rPr lang="en-US" smtClean="0"/>
              <a:t>Copyright © Cengage Learning. All rights reserved</a:t>
            </a:r>
            <a:endParaRPr lang="en-US"/>
          </a:p>
        </p:txBody>
      </p:sp>
      <p:sp>
        <p:nvSpPr>
          <p:cNvPr id="6" name="Slide Number Placeholder 5"/>
          <p:cNvSpPr>
            <a:spLocks noGrp="1"/>
          </p:cNvSpPr>
          <p:nvPr>
            <p:ph type="sldNum" sz="quarter" idx="12"/>
          </p:nvPr>
        </p:nvSpPr>
        <p:spPr/>
        <p:txBody>
          <a:bodyPr/>
          <a:lstStyle/>
          <a:p>
            <a:pPr>
              <a:defRPr/>
            </a:pPr>
            <a:fld id="{205EC2DB-E669-406D-8924-25CE9784399E}" type="slidenum">
              <a:rPr lang="en-US" altLang="en-US" smtClean="0"/>
              <a:pPr>
                <a:defRPr/>
              </a:pPr>
              <a:t>‹#›</a:t>
            </a:fld>
            <a:endParaRPr lang="en-US" altLang="en-US"/>
          </a:p>
        </p:txBody>
      </p:sp>
    </p:spTree>
    <p:extLst>
      <p:ext uri="{BB962C8B-B14F-4D97-AF65-F5344CB8AC3E}">
        <p14:creationId xmlns:p14="http://schemas.microsoft.com/office/powerpoint/2010/main" val="408042270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1/8/2021</a:t>
            </a:fld>
            <a:endParaRPr lang="en-US" dirty="0"/>
          </a:p>
        </p:txBody>
      </p:sp>
      <p:sp>
        <p:nvSpPr>
          <p:cNvPr id="5" name="Footer Placeholder 4"/>
          <p:cNvSpPr>
            <a:spLocks noGrp="1"/>
          </p:cNvSpPr>
          <p:nvPr>
            <p:ph type="ftr" sz="quarter" idx="11"/>
          </p:nvPr>
        </p:nvSpPr>
        <p:spPr/>
        <p:txBody>
          <a:bodyPr/>
          <a:lstStyle/>
          <a:p>
            <a:pPr>
              <a:defRPr/>
            </a:pPr>
            <a:r>
              <a:rPr lang="en-US" smtClean="0"/>
              <a:t>Copyright © Cengage Learning. All rights reserved</a:t>
            </a:r>
            <a:endParaRPr lang="en-US"/>
          </a:p>
        </p:txBody>
      </p:sp>
      <p:sp>
        <p:nvSpPr>
          <p:cNvPr id="6" name="Slide Number Placeholder 5"/>
          <p:cNvSpPr>
            <a:spLocks noGrp="1"/>
          </p:cNvSpPr>
          <p:nvPr>
            <p:ph type="sldNum" sz="quarter" idx="12"/>
          </p:nvPr>
        </p:nvSpPr>
        <p:spPr/>
        <p:txBody>
          <a:bodyPr/>
          <a:lstStyle/>
          <a:p>
            <a:pPr>
              <a:defRPr/>
            </a:pPr>
            <a:fld id="{47DBC3BC-B981-4D88-9B43-795C9A567413}" type="slidenum">
              <a:rPr lang="en-US" altLang="en-US" smtClean="0"/>
              <a:pPr>
                <a:defRPr/>
              </a:pPr>
              <a:t>‹#›</a:t>
            </a:fld>
            <a:endParaRPr lang="en-US" altLang="en-US"/>
          </a:p>
        </p:txBody>
      </p:sp>
    </p:spTree>
    <p:extLst>
      <p:ext uri="{BB962C8B-B14F-4D97-AF65-F5344CB8AC3E}">
        <p14:creationId xmlns:p14="http://schemas.microsoft.com/office/powerpoint/2010/main" val="3684232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744279B4-DA81-4B45-A164-ABBF7FC3FD05}" type="slidenum">
              <a:rPr lang="en-US" altLang="en-US"/>
              <a:pPr>
                <a:defRPr/>
              </a:pPr>
              <a:t>‹#›</a:t>
            </a:fld>
            <a:endParaRPr lang="en-US" altLang="en-US"/>
          </a:p>
        </p:txBody>
      </p:sp>
    </p:spTree>
    <p:extLst>
      <p:ext uri="{BB962C8B-B14F-4D97-AF65-F5344CB8AC3E}">
        <p14:creationId xmlns:p14="http://schemas.microsoft.com/office/powerpoint/2010/main" val="2560578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339007EB-60FB-4FA3-AAC0-9E403AAF3E1D}" type="slidenum">
              <a:rPr lang="en-US" altLang="en-US"/>
              <a:pPr>
                <a:defRPr/>
              </a:pPr>
              <a:t>‹#›</a:t>
            </a:fld>
            <a:endParaRPr lang="en-US" altLang="en-US"/>
          </a:p>
        </p:txBody>
      </p:sp>
    </p:spTree>
    <p:extLst>
      <p:ext uri="{BB962C8B-B14F-4D97-AF65-F5344CB8AC3E}">
        <p14:creationId xmlns:p14="http://schemas.microsoft.com/office/powerpoint/2010/main" val="1739058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3E89E23C-F3F9-43BA-B625-2B9D6F9C1492}" type="slidenum">
              <a:rPr lang="en-US" altLang="en-US"/>
              <a:pPr>
                <a:defRPr/>
              </a:pPr>
              <a:t>‹#›</a:t>
            </a:fld>
            <a:endParaRPr lang="en-US" altLang="en-US"/>
          </a:p>
        </p:txBody>
      </p:sp>
    </p:spTree>
    <p:extLst>
      <p:ext uri="{BB962C8B-B14F-4D97-AF65-F5344CB8AC3E}">
        <p14:creationId xmlns:p14="http://schemas.microsoft.com/office/powerpoint/2010/main" val="2938236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61A25381-D636-4924-A27A-CE2F780D8952}" type="slidenum">
              <a:rPr lang="en-US" altLang="en-US"/>
              <a:pPr>
                <a:defRPr/>
              </a:pPr>
              <a:t>‹#›</a:t>
            </a:fld>
            <a:endParaRPr lang="en-US" altLang="en-US"/>
          </a:p>
        </p:txBody>
      </p:sp>
    </p:spTree>
    <p:extLst>
      <p:ext uri="{BB962C8B-B14F-4D97-AF65-F5344CB8AC3E}">
        <p14:creationId xmlns:p14="http://schemas.microsoft.com/office/powerpoint/2010/main" val="2986381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F7ECC3BC-D957-4541-B523-480FBE9E328F}" type="slidenum">
              <a:rPr lang="en-US" altLang="en-US"/>
              <a:pPr>
                <a:defRPr/>
              </a:pPr>
              <a:t>‹#›</a:t>
            </a:fld>
            <a:endParaRPr lang="en-US" altLang="en-US"/>
          </a:p>
        </p:txBody>
      </p:sp>
    </p:spTree>
    <p:extLst>
      <p:ext uri="{BB962C8B-B14F-4D97-AF65-F5344CB8AC3E}">
        <p14:creationId xmlns:p14="http://schemas.microsoft.com/office/powerpoint/2010/main" val="1578998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D41A662A-57F7-44DD-8A77-2553806ACCBE}" type="slidenum">
              <a:rPr lang="en-US" altLang="en-US"/>
              <a:pPr>
                <a:defRPr/>
              </a:pPr>
              <a:t>‹#›</a:t>
            </a:fld>
            <a:endParaRPr lang="en-US" altLang="en-US"/>
          </a:p>
        </p:txBody>
      </p:sp>
    </p:spTree>
    <p:extLst>
      <p:ext uri="{BB962C8B-B14F-4D97-AF65-F5344CB8AC3E}">
        <p14:creationId xmlns:p14="http://schemas.microsoft.com/office/powerpoint/2010/main" val="12079474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9038E833-992D-43B7-83D0-B5E46ECB8E02}" type="slidenum">
              <a:rPr lang="en-US" altLang="en-US"/>
              <a:pPr>
                <a:defRPr/>
              </a:pPr>
              <a:t>‹#›</a:t>
            </a:fld>
            <a:endParaRPr lang="en-US" altLang="en-US"/>
          </a:p>
        </p:txBody>
      </p:sp>
    </p:spTree>
    <p:extLst>
      <p:ext uri="{BB962C8B-B14F-4D97-AF65-F5344CB8AC3E}">
        <p14:creationId xmlns:p14="http://schemas.microsoft.com/office/powerpoint/2010/main" val="4276523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E0AA6DDC-484B-4950-8144-652A840E89A5}" type="slidenum">
              <a:rPr lang="en-US" altLang="en-US"/>
              <a:pPr>
                <a:defRPr/>
              </a:pPr>
              <a:t>‹#›</a:t>
            </a:fld>
            <a:endParaRPr lang="en-US" altLang="en-US"/>
          </a:p>
        </p:txBody>
      </p:sp>
    </p:spTree>
    <p:extLst>
      <p:ext uri="{BB962C8B-B14F-4D97-AF65-F5344CB8AC3E}">
        <p14:creationId xmlns:p14="http://schemas.microsoft.com/office/powerpoint/2010/main" val="251684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ABDF6FC-A625-4332-8B1D-805FE52A267A}" type="slidenum">
              <a:rPr lang="en-US" altLang="en-US"/>
              <a:pPr>
                <a:defRPr/>
              </a:pPr>
              <a:t>‹#›</a:t>
            </a:fld>
            <a:endParaRPr lang="en-US" altLang="en-US"/>
          </a:p>
        </p:txBody>
      </p:sp>
    </p:spTree>
    <p:extLst>
      <p:ext uri="{BB962C8B-B14F-4D97-AF65-F5344CB8AC3E}">
        <p14:creationId xmlns:p14="http://schemas.microsoft.com/office/powerpoint/2010/main" val="7083503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FA1C1AB2-412C-4AA0-9DCD-235491E329C9}" type="slidenum">
              <a:rPr lang="en-US" altLang="en-US"/>
              <a:pPr>
                <a:defRPr/>
              </a:pPr>
              <a:t>‹#›</a:t>
            </a:fld>
            <a:endParaRPr lang="en-US" altLang="en-US"/>
          </a:p>
        </p:txBody>
      </p:sp>
    </p:spTree>
    <p:extLst>
      <p:ext uri="{BB962C8B-B14F-4D97-AF65-F5344CB8AC3E}">
        <p14:creationId xmlns:p14="http://schemas.microsoft.com/office/powerpoint/2010/main" val="990129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257DFC5E-7677-4D38-9421-6DF4F100D3A0}" type="slidenum">
              <a:rPr lang="en-US" altLang="en-US"/>
              <a:pPr>
                <a:defRPr/>
              </a:pPr>
              <a:t>‹#›</a:t>
            </a:fld>
            <a:endParaRPr lang="en-US" altLang="en-US"/>
          </a:p>
        </p:txBody>
      </p:sp>
    </p:spTree>
    <p:extLst>
      <p:ext uri="{BB962C8B-B14F-4D97-AF65-F5344CB8AC3E}">
        <p14:creationId xmlns:p14="http://schemas.microsoft.com/office/powerpoint/2010/main" val="23705560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C7C1D3E2-2EFF-408E-8201-359C65CB34A6}" type="slidenum">
              <a:rPr lang="en-US" altLang="en-US"/>
              <a:pPr>
                <a:defRPr/>
              </a:pPr>
              <a:t>‹#›</a:t>
            </a:fld>
            <a:endParaRPr lang="en-US" altLang="en-US"/>
          </a:p>
        </p:txBody>
      </p:sp>
    </p:spTree>
    <p:extLst>
      <p:ext uri="{BB962C8B-B14F-4D97-AF65-F5344CB8AC3E}">
        <p14:creationId xmlns:p14="http://schemas.microsoft.com/office/powerpoint/2010/main" val="15412546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AE45B37-4879-40E6-A88F-E5FA1A432D43}" type="slidenum">
              <a:rPr lang="en-US" altLang="en-US"/>
              <a:pPr>
                <a:defRPr/>
              </a:pPr>
              <a:t>‹#›</a:t>
            </a:fld>
            <a:endParaRPr lang="en-US" altLang="en-US"/>
          </a:p>
        </p:txBody>
      </p:sp>
    </p:spTree>
    <p:extLst>
      <p:ext uri="{BB962C8B-B14F-4D97-AF65-F5344CB8AC3E}">
        <p14:creationId xmlns:p14="http://schemas.microsoft.com/office/powerpoint/2010/main" val="5162599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4DCFF71E-A90E-4E5F-B9BC-0B3267CFC909}" type="slidenum">
              <a:rPr lang="en-US" altLang="en-US"/>
              <a:pPr>
                <a:defRPr/>
              </a:pPr>
              <a:t>‹#›</a:t>
            </a:fld>
            <a:endParaRPr lang="en-US" altLang="en-US"/>
          </a:p>
        </p:txBody>
      </p:sp>
    </p:spTree>
    <p:extLst>
      <p:ext uri="{BB962C8B-B14F-4D97-AF65-F5344CB8AC3E}">
        <p14:creationId xmlns:p14="http://schemas.microsoft.com/office/powerpoint/2010/main" val="24280618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A2126FC5-0FB1-4937-B13B-3B27798A4284}" type="slidenum">
              <a:rPr lang="en-US" altLang="en-US"/>
              <a:pPr>
                <a:defRPr/>
              </a:pPr>
              <a:t>‹#›</a:t>
            </a:fld>
            <a:endParaRPr lang="en-US" altLang="en-US"/>
          </a:p>
        </p:txBody>
      </p:sp>
    </p:spTree>
    <p:extLst>
      <p:ext uri="{BB962C8B-B14F-4D97-AF65-F5344CB8AC3E}">
        <p14:creationId xmlns:p14="http://schemas.microsoft.com/office/powerpoint/2010/main" val="18461721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A4CFF7FC-958D-413D-895B-0664B2F1B647}" type="slidenum">
              <a:rPr lang="en-US" altLang="en-US"/>
              <a:pPr>
                <a:defRPr/>
              </a:pPr>
              <a:t>‹#›</a:t>
            </a:fld>
            <a:endParaRPr lang="en-US" altLang="en-US"/>
          </a:p>
        </p:txBody>
      </p:sp>
    </p:spTree>
    <p:extLst>
      <p:ext uri="{BB962C8B-B14F-4D97-AF65-F5344CB8AC3E}">
        <p14:creationId xmlns:p14="http://schemas.microsoft.com/office/powerpoint/2010/main" val="20080259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8AEF99E3-F97D-49E3-85C9-5C6EB335B0BB}" type="slidenum">
              <a:rPr lang="en-US" altLang="en-US"/>
              <a:pPr>
                <a:defRPr/>
              </a:pPr>
              <a:t>‹#›</a:t>
            </a:fld>
            <a:endParaRPr lang="en-US" altLang="en-US"/>
          </a:p>
        </p:txBody>
      </p:sp>
    </p:spTree>
    <p:extLst>
      <p:ext uri="{BB962C8B-B14F-4D97-AF65-F5344CB8AC3E}">
        <p14:creationId xmlns:p14="http://schemas.microsoft.com/office/powerpoint/2010/main" val="19614786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CD7718CF-C3A5-4E41-9260-C15DF2914C59}" type="slidenum">
              <a:rPr lang="en-US" altLang="en-US"/>
              <a:pPr>
                <a:defRPr/>
              </a:pPr>
              <a:t>‹#›</a:t>
            </a:fld>
            <a:endParaRPr lang="en-US" altLang="en-US"/>
          </a:p>
        </p:txBody>
      </p:sp>
    </p:spTree>
    <p:extLst>
      <p:ext uri="{BB962C8B-B14F-4D97-AF65-F5344CB8AC3E}">
        <p14:creationId xmlns:p14="http://schemas.microsoft.com/office/powerpoint/2010/main" val="15164910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59DBD11B-6834-447E-9DF4-8EF9EFFD27AD}" type="slidenum">
              <a:rPr lang="en-US" altLang="en-US"/>
              <a:pPr>
                <a:defRPr/>
              </a:pPr>
              <a:t>‹#›</a:t>
            </a:fld>
            <a:endParaRPr lang="en-US" altLang="en-US"/>
          </a:p>
        </p:txBody>
      </p:sp>
    </p:spTree>
    <p:extLst>
      <p:ext uri="{BB962C8B-B14F-4D97-AF65-F5344CB8AC3E}">
        <p14:creationId xmlns:p14="http://schemas.microsoft.com/office/powerpoint/2010/main" val="745589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BFD9D7C4-55CA-4B1C-B75C-8E2E5DB50959}" type="slidenum">
              <a:rPr lang="en-US" altLang="en-US"/>
              <a:pPr>
                <a:defRPr/>
              </a:pPr>
              <a:t>‹#›</a:t>
            </a:fld>
            <a:endParaRPr lang="en-US" altLang="en-US"/>
          </a:p>
        </p:txBody>
      </p:sp>
    </p:spTree>
    <p:extLst>
      <p:ext uri="{BB962C8B-B14F-4D97-AF65-F5344CB8AC3E}">
        <p14:creationId xmlns:p14="http://schemas.microsoft.com/office/powerpoint/2010/main" val="36624796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2DF8DC3D-8ABF-48C0-8FC4-7A19CCD34E0F}" type="slidenum">
              <a:rPr lang="en-US" altLang="en-US"/>
              <a:pPr>
                <a:defRPr/>
              </a:pPr>
              <a:t>‹#›</a:t>
            </a:fld>
            <a:endParaRPr lang="en-US" altLang="en-US"/>
          </a:p>
        </p:txBody>
      </p:sp>
    </p:spTree>
    <p:extLst>
      <p:ext uri="{BB962C8B-B14F-4D97-AF65-F5344CB8AC3E}">
        <p14:creationId xmlns:p14="http://schemas.microsoft.com/office/powerpoint/2010/main" val="24265398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5E2913E0-F936-47EC-BA53-F4756B7DDE28}" type="slidenum">
              <a:rPr lang="en-US" altLang="en-US"/>
              <a:pPr>
                <a:defRPr/>
              </a:pPr>
              <a:t>‹#›</a:t>
            </a:fld>
            <a:endParaRPr lang="en-US" altLang="en-US"/>
          </a:p>
        </p:txBody>
      </p:sp>
    </p:spTree>
    <p:extLst>
      <p:ext uri="{BB962C8B-B14F-4D97-AF65-F5344CB8AC3E}">
        <p14:creationId xmlns:p14="http://schemas.microsoft.com/office/powerpoint/2010/main" val="14225430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EA08F138-919A-44AD-B309-2392C50615C6}" type="slidenum">
              <a:rPr lang="en-US" altLang="en-US"/>
              <a:pPr>
                <a:defRPr/>
              </a:pPr>
              <a:t>‹#›</a:t>
            </a:fld>
            <a:endParaRPr lang="en-US" altLang="en-US"/>
          </a:p>
        </p:txBody>
      </p:sp>
    </p:spTree>
    <p:extLst>
      <p:ext uri="{BB962C8B-B14F-4D97-AF65-F5344CB8AC3E}">
        <p14:creationId xmlns:p14="http://schemas.microsoft.com/office/powerpoint/2010/main" val="40973397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2292532F-A074-42B0-AE4E-A67BCF61068C}" type="slidenum">
              <a:rPr lang="en-US" altLang="en-US"/>
              <a:pPr>
                <a:defRPr/>
              </a:pPr>
              <a:t>‹#›</a:t>
            </a:fld>
            <a:endParaRPr lang="en-US" altLang="en-US"/>
          </a:p>
        </p:txBody>
      </p:sp>
    </p:spTree>
    <p:extLst>
      <p:ext uri="{BB962C8B-B14F-4D97-AF65-F5344CB8AC3E}">
        <p14:creationId xmlns:p14="http://schemas.microsoft.com/office/powerpoint/2010/main" val="24445625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F496AA58-7349-4E71-9048-2179B2703331}" type="slidenum">
              <a:rPr lang="en-US" altLang="en-US"/>
              <a:pPr>
                <a:defRPr/>
              </a:pPr>
              <a:t>‹#›</a:t>
            </a:fld>
            <a:endParaRPr lang="en-US" altLang="en-US"/>
          </a:p>
        </p:txBody>
      </p:sp>
    </p:spTree>
    <p:extLst>
      <p:ext uri="{BB962C8B-B14F-4D97-AF65-F5344CB8AC3E}">
        <p14:creationId xmlns:p14="http://schemas.microsoft.com/office/powerpoint/2010/main" val="39364550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B5028C98-F540-4AD4-9061-7BB7A801C24C}" type="slidenum">
              <a:rPr lang="en-US" altLang="en-US"/>
              <a:pPr>
                <a:defRPr/>
              </a:pPr>
              <a:t>‹#›</a:t>
            </a:fld>
            <a:endParaRPr lang="en-US" altLang="en-US"/>
          </a:p>
        </p:txBody>
      </p:sp>
    </p:spTree>
    <p:extLst>
      <p:ext uri="{BB962C8B-B14F-4D97-AF65-F5344CB8AC3E}">
        <p14:creationId xmlns:p14="http://schemas.microsoft.com/office/powerpoint/2010/main" val="14350644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1907BD45-FA50-4C1D-A2C3-E903C7DD7153}" type="slidenum">
              <a:rPr lang="en-US" altLang="en-US"/>
              <a:pPr>
                <a:defRPr/>
              </a:pPr>
              <a:t>‹#›</a:t>
            </a:fld>
            <a:endParaRPr lang="en-US" altLang="en-US"/>
          </a:p>
        </p:txBody>
      </p:sp>
    </p:spTree>
    <p:extLst>
      <p:ext uri="{BB962C8B-B14F-4D97-AF65-F5344CB8AC3E}">
        <p14:creationId xmlns:p14="http://schemas.microsoft.com/office/powerpoint/2010/main" val="35516218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45E416FD-F44F-44EF-B455-A31D17621296}" type="slidenum">
              <a:rPr lang="en-US" altLang="en-US"/>
              <a:pPr>
                <a:defRPr/>
              </a:pPr>
              <a:t>‹#›</a:t>
            </a:fld>
            <a:endParaRPr lang="en-US" altLang="en-US"/>
          </a:p>
        </p:txBody>
      </p:sp>
    </p:spTree>
    <p:extLst>
      <p:ext uri="{BB962C8B-B14F-4D97-AF65-F5344CB8AC3E}">
        <p14:creationId xmlns:p14="http://schemas.microsoft.com/office/powerpoint/2010/main" val="10783481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19B1F3DC-E54C-4117-AD01-FE8B30B6026F}" type="slidenum">
              <a:rPr lang="en-US" altLang="en-US"/>
              <a:pPr>
                <a:defRPr/>
              </a:pPr>
              <a:t>‹#›</a:t>
            </a:fld>
            <a:endParaRPr lang="en-US" altLang="en-US"/>
          </a:p>
        </p:txBody>
      </p:sp>
    </p:spTree>
    <p:extLst>
      <p:ext uri="{BB962C8B-B14F-4D97-AF65-F5344CB8AC3E}">
        <p14:creationId xmlns:p14="http://schemas.microsoft.com/office/powerpoint/2010/main" val="29498038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B8A56BC0-E4F9-4B8F-B446-D61034851002}" type="slidenum">
              <a:rPr lang="en-US" altLang="en-US"/>
              <a:pPr>
                <a:defRPr/>
              </a:pPr>
              <a:t>‹#›</a:t>
            </a:fld>
            <a:endParaRPr lang="en-US" altLang="en-US"/>
          </a:p>
        </p:txBody>
      </p:sp>
    </p:spTree>
    <p:extLst>
      <p:ext uri="{BB962C8B-B14F-4D97-AF65-F5344CB8AC3E}">
        <p14:creationId xmlns:p14="http://schemas.microsoft.com/office/powerpoint/2010/main" val="1120742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EB5CF896-64E2-4A0E-8AB0-62FBE374F063}" type="slidenum">
              <a:rPr lang="en-US" altLang="en-US"/>
              <a:pPr>
                <a:defRPr/>
              </a:pPr>
              <a:t>‹#›</a:t>
            </a:fld>
            <a:endParaRPr lang="en-US" altLang="en-US"/>
          </a:p>
        </p:txBody>
      </p:sp>
    </p:spTree>
    <p:extLst>
      <p:ext uri="{BB962C8B-B14F-4D97-AF65-F5344CB8AC3E}">
        <p14:creationId xmlns:p14="http://schemas.microsoft.com/office/powerpoint/2010/main" val="5488005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BDE35513-A656-4198-A3D6-A3B48BBADDB2}" type="slidenum">
              <a:rPr lang="en-US" altLang="en-US"/>
              <a:pPr>
                <a:defRPr/>
              </a:pPr>
              <a:t>‹#›</a:t>
            </a:fld>
            <a:endParaRPr lang="en-US" altLang="en-US"/>
          </a:p>
        </p:txBody>
      </p:sp>
    </p:spTree>
    <p:extLst>
      <p:ext uri="{BB962C8B-B14F-4D97-AF65-F5344CB8AC3E}">
        <p14:creationId xmlns:p14="http://schemas.microsoft.com/office/powerpoint/2010/main" val="25478483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BE2E0149-440A-48F8-9C51-757F7280E30A}" type="slidenum">
              <a:rPr lang="en-US" altLang="en-US"/>
              <a:pPr>
                <a:defRPr/>
              </a:pPr>
              <a:t>‹#›</a:t>
            </a:fld>
            <a:endParaRPr lang="en-US" altLang="en-US"/>
          </a:p>
        </p:txBody>
      </p:sp>
    </p:spTree>
    <p:extLst>
      <p:ext uri="{BB962C8B-B14F-4D97-AF65-F5344CB8AC3E}">
        <p14:creationId xmlns:p14="http://schemas.microsoft.com/office/powerpoint/2010/main" val="16516038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D465AC85-C610-4C7E-BB6C-1E21F9CECED9}" type="slidenum">
              <a:rPr lang="en-US" altLang="en-US"/>
              <a:pPr>
                <a:defRPr/>
              </a:pPr>
              <a:t>‹#›</a:t>
            </a:fld>
            <a:endParaRPr lang="en-US" altLang="en-US"/>
          </a:p>
        </p:txBody>
      </p:sp>
    </p:spTree>
    <p:extLst>
      <p:ext uri="{BB962C8B-B14F-4D97-AF65-F5344CB8AC3E}">
        <p14:creationId xmlns:p14="http://schemas.microsoft.com/office/powerpoint/2010/main" val="32650855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BEAA3DEE-E1F4-476B-8CF9-72D0487630BA}" type="slidenum">
              <a:rPr lang="en-US" altLang="en-US"/>
              <a:pPr>
                <a:defRPr/>
              </a:pPr>
              <a:t>‹#›</a:t>
            </a:fld>
            <a:endParaRPr lang="en-US" altLang="en-US"/>
          </a:p>
        </p:txBody>
      </p:sp>
    </p:spTree>
    <p:extLst>
      <p:ext uri="{BB962C8B-B14F-4D97-AF65-F5344CB8AC3E}">
        <p14:creationId xmlns:p14="http://schemas.microsoft.com/office/powerpoint/2010/main" val="765547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159A51A5-1C67-40DE-95A0-9017898E5484}" type="slidenum">
              <a:rPr lang="en-US" altLang="en-US"/>
              <a:pPr>
                <a:defRPr/>
              </a:pPr>
              <a:t>‹#›</a:t>
            </a:fld>
            <a:endParaRPr lang="en-US" altLang="en-US"/>
          </a:p>
        </p:txBody>
      </p:sp>
    </p:spTree>
    <p:extLst>
      <p:ext uri="{BB962C8B-B14F-4D97-AF65-F5344CB8AC3E}">
        <p14:creationId xmlns:p14="http://schemas.microsoft.com/office/powerpoint/2010/main" val="13484811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13B99B3A-496E-4FF1-BEB5-4DB0567AFFFD}" type="slidenum">
              <a:rPr lang="en-US" altLang="en-US"/>
              <a:pPr>
                <a:defRPr/>
              </a:pPr>
              <a:t>‹#›</a:t>
            </a:fld>
            <a:endParaRPr lang="en-US" altLang="en-US"/>
          </a:p>
        </p:txBody>
      </p:sp>
    </p:spTree>
    <p:extLst>
      <p:ext uri="{BB962C8B-B14F-4D97-AF65-F5344CB8AC3E}">
        <p14:creationId xmlns:p14="http://schemas.microsoft.com/office/powerpoint/2010/main" val="16341620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47E50EC6-658D-48D9-AFA3-76297C29BB22}" type="slidenum">
              <a:rPr lang="en-US" altLang="en-US"/>
              <a:pPr>
                <a:defRPr/>
              </a:pPr>
              <a:t>‹#›</a:t>
            </a:fld>
            <a:endParaRPr lang="en-US" altLang="en-US"/>
          </a:p>
        </p:txBody>
      </p:sp>
    </p:spTree>
    <p:extLst>
      <p:ext uri="{BB962C8B-B14F-4D97-AF65-F5344CB8AC3E}">
        <p14:creationId xmlns:p14="http://schemas.microsoft.com/office/powerpoint/2010/main" val="18840416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C2E2E0B6-C9E4-4AFB-BB8A-992485DE5898}" type="slidenum">
              <a:rPr lang="en-US" altLang="en-US"/>
              <a:pPr>
                <a:defRPr/>
              </a:pPr>
              <a:t>‹#›</a:t>
            </a:fld>
            <a:endParaRPr lang="en-US" altLang="en-US"/>
          </a:p>
        </p:txBody>
      </p:sp>
    </p:spTree>
    <p:extLst>
      <p:ext uri="{BB962C8B-B14F-4D97-AF65-F5344CB8AC3E}">
        <p14:creationId xmlns:p14="http://schemas.microsoft.com/office/powerpoint/2010/main" val="39152626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7F016C14-A8E0-4A5D-A1F8-07762D6F6033}" type="slidenum">
              <a:rPr lang="en-US" altLang="en-US"/>
              <a:pPr>
                <a:defRPr/>
              </a:pPr>
              <a:t>‹#›</a:t>
            </a:fld>
            <a:endParaRPr lang="en-US" altLang="en-US"/>
          </a:p>
        </p:txBody>
      </p:sp>
    </p:spTree>
    <p:extLst>
      <p:ext uri="{BB962C8B-B14F-4D97-AF65-F5344CB8AC3E}">
        <p14:creationId xmlns:p14="http://schemas.microsoft.com/office/powerpoint/2010/main" val="41546637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BE862683-8DEC-4C5F-87E1-9199C007C4A0}" type="slidenum">
              <a:rPr lang="en-US" altLang="en-US"/>
              <a:pPr>
                <a:defRPr/>
              </a:pPr>
              <a:t>‹#›</a:t>
            </a:fld>
            <a:endParaRPr lang="en-US" altLang="en-US"/>
          </a:p>
        </p:txBody>
      </p:sp>
    </p:spTree>
    <p:extLst>
      <p:ext uri="{BB962C8B-B14F-4D97-AF65-F5344CB8AC3E}">
        <p14:creationId xmlns:p14="http://schemas.microsoft.com/office/powerpoint/2010/main" val="3450704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296A7D17-9C99-4FA1-B3C3-7BAD2FA2344A}" type="slidenum">
              <a:rPr lang="en-US" altLang="en-US"/>
              <a:pPr>
                <a:defRPr/>
              </a:pPr>
              <a:t>‹#›</a:t>
            </a:fld>
            <a:endParaRPr lang="en-US" altLang="en-US"/>
          </a:p>
        </p:txBody>
      </p:sp>
    </p:spTree>
    <p:extLst>
      <p:ext uri="{BB962C8B-B14F-4D97-AF65-F5344CB8AC3E}">
        <p14:creationId xmlns:p14="http://schemas.microsoft.com/office/powerpoint/2010/main" val="42683640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024F8930-D42C-4D58-8CD1-6B4824A8BE9B}" type="slidenum">
              <a:rPr lang="en-US" altLang="en-US"/>
              <a:pPr>
                <a:defRPr/>
              </a:pPr>
              <a:t>‹#›</a:t>
            </a:fld>
            <a:endParaRPr lang="en-US" altLang="en-US"/>
          </a:p>
        </p:txBody>
      </p:sp>
    </p:spTree>
    <p:extLst>
      <p:ext uri="{BB962C8B-B14F-4D97-AF65-F5344CB8AC3E}">
        <p14:creationId xmlns:p14="http://schemas.microsoft.com/office/powerpoint/2010/main" val="201550544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AD511951-74F3-4256-BB3C-C9E91AF53153}" type="slidenum">
              <a:rPr lang="en-US" altLang="en-US"/>
              <a:pPr>
                <a:defRPr/>
              </a:pPr>
              <a:t>‹#›</a:t>
            </a:fld>
            <a:endParaRPr lang="en-US" altLang="en-US"/>
          </a:p>
        </p:txBody>
      </p:sp>
    </p:spTree>
    <p:extLst>
      <p:ext uri="{BB962C8B-B14F-4D97-AF65-F5344CB8AC3E}">
        <p14:creationId xmlns:p14="http://schemas.microsoft.com/office/powerpoint/2010/main" val="41286588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40B422BC-11FA-4B8E-875D-5438160EB380}" type="slidenum">
              <a:rPr lang="en-US" altLang="en-US"/>
              <a:pPr>
                <a:defRPr/>
              </a:pPr>
              <a:t>‹#›</a:t>
            </a:fld>
            <a:endParaRPr lang="en-US" altLang="en-US"/>
          </a:p>
        </p:txBody>
      </p:sp>
    </p:spTree>
    <p:extLst>
      <p:ext uri="{BB962C8B-B14F-4D97-AF65-F5344CB8AC3E}">
        <p14:creationId xmlns:p14="http://schemas.microsoft.com/office/powerpoint/2010/main" val="26208348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95927268-C9BF-41FE-A6E5-D1BE0E66F757}" type="slidenum">
              <a:rPr lang="en-US" altLang="en-US"/>
              <a:pPr>
                <a:defRPr/>
              </a:pPr>
              <a:t>‹#›</a:t>
            </a:fld>
            <a:endParaRPr lang="en-US" altLang="en-US"/>
          </a:p>
        </p:txBody>
      </p:sp>
    </p:spTree>
    <p:extLst>
      <p:ext uri="{BB962C8B-B14F-4D97-AF65-F5344CB8AC3E}">
        <p14:creationId xmlns:p14="http://schemas.microsoft.com/office/powerpoint/2010/main" val="177704178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7FEDEE5-0E4F-412B-985E-6830F7E8A7AB}" type="slidenum">
              <a:rPr lang="en-US" altLang="en-US"/>
              <a:pPr>
                <a:defRPr/>
              </a:pPr>
              <a:t>‹#›</a:t>
            </a:fld>
            <a:endParaRPr lang="en-US" altLang="en-US"/>
          </a:p>
        </p:txBody>
      </p:sp>
    </p:spTree>
    <p:extLst>
      <p:ext uri="{BB962C8B-B14F-4D97-AF65-F5344CB8AC3E}">
        <p14:creationId xmlns:p14="http://schemas.microsoft.com/office/powerpoint/2010/main" val="334369811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D4A80AA9-33BC-43B3-B93F-D937BF0A5D13}" type="slidenum">
              <a:rPr lang="en-US" altLang="en-US"/>
              <a:pPr>
                <a:defRPr/>
              </a:pPr>
              <a:t>‹#›</a:t>
            </a:fld>
            <a:endParaRPr lang="en-US" altLang="en-US"/>
          </a:p>
        </p:txBody>
      </p:sp>
    </p:spTree>
    <p:extLst>
      <p:ext uri="{BB962C8B-B14F-4D97-AF65-F5344CB8AC3E}">
        <p14:creationId xmlns:p14="http://schemas.microsoft.com/office/powerpoint/2010/main" val="301996362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8B612D91-78D0-45B8-BEB7-8105A9B16DE5}" type="slidenum">
              <a:rPr lang="en-US" altLang="en-US"/>
              <a:pPr>
                <a:defRPr/>
              </a:pPr>
              <a:t>‹#›</a:t>
            </a:fld>
            <a:endParaRPr lang="en-US" altLang="en-US"/>
          </a:p>
        </p:txBody>
      </p:sp>
    </p:spTree>
    <p:extLst>
      <p:ext uri="{BB962C8B-B14F-4D97-AF65-F5344CB8AC3E}">
        <p14:creationId xmlns:p14="http://schemas.microsoft.com/office/powerpoint/2010/main" val="186995191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A13C8E29-4025-4BA8-8623-838D58AFCBF1}" type="slidenum">
              <a:rPr lang="en-US" altLang="en-US"/>
              <a:pPr>
                <a:defRPr/>
              </a:pPr>
              <a:t>‹#›</a:t>
            </a:fld>
            <a:endParaRPr lang="en-US" altLang="en-US"/>
          </a:p>
        </p:txBody>
      </p:sp>
    </p:spTree>
    <p:extLst>
      <p:ext uri="{BB962C8B-B14F-4D97-AF65-F5344CB8AC3E}">
        <p14:creationId xmlns:p14="http://schemas.microsoft.com/office/powerpoint/2010/main" val="84793235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61705FD6-9A7B-4781-BFF3-4207EE9C287F}" type="slidenum">
              <a:rPr lang="en-US" altLang="en-US"/>
              <a:pPr>
                <a:defRPr/>
              </a:pPr>
              <a:t>‹#›</a:t>
            </a:fld>
            <a:endParaRPr lang="en-US" altLang="en-US"/>
          </a:p>
        </p:txBody>
      </p:sp>
    </p:spTree>
    <p:extLst>
      <p:ext uri="{BB962C8B-B14F-4D97-AF65-F5344CB8AC3E}">
        <p14:creationId xmlns:p14="http://schemas.microsoft.com/office/powerpoint/2010/main" val="9876449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D00FADD9-156A-423C-BA18-EF1F9E609310}" type="slidenum">
              <a:rPr lang="en-US" altLang="en-US"/>
              <a:pPr>
                <a:defRPr/>
              </a:pPr>
              <a:t>‹#›</a:t>
            </a:fld>
            <a:endParaRPr lang="en-US" altLang="en-US"/>
          </a:p>
        </p:txBody>
      </p:sp>
    </p:spTree>
    <p:extLst>
      <p:ext uri="{BB962C8B-B14F-4D97-AF65-F5344CB8AC3E}">
        <p14:creationId xmlns:p14="http://schemas.microsoft.com/office/powerpoint/2010/main" val="2072131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56C90063-FAE1-4B80-9A3D-799CA6DDB3BB}" type="slidenum">
              <a:rPr lang="en-US" altLang="en-US"/>
              <a:pPr>
                <a:defRPr/>
              </a:pPr>
              <a:t>‹#›</a:t>
            </a:fld>
            <a:endParaRPr lang="en-US" altLang="en-US"/>
          </a:p>
        </p:txBody>
      </p:sp>
    </p:spTree>
    <p:extLst>
      <p:ext uri="{BB962C8B-B14F-4D97-AF65-F5344CB8AC3E}">
        <p14:creationId xmlns:p14="http://schemas.microsoft.com/office/powerpoint/2010/main" val="32211116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E14AE783-0B69-4135-A634-1E49774D8136}" type="slidenum">
              <a:rPr lang="en-US" altLang="en-US"/>
              <a:pPr>
                <a:defRPr/>
              </a:pPr>
              <a:t>‹#›</a:t>
            </a:fld>
            <a:endParaRPr lang="en-US" altLang="en-US"/>
          </a:p>
        </p:txBody>
      </p:sp>
    </p:spTree>
    <p:extLst>
      <p:ext uri="{BB962C8B-B14F-4D97-AF65-F5344CB8AC3E}">
        <p14:creationId xmlns:p14="http://schemas.microsoft.com/office/powerpoint/2010/main" val="14701176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48D5AE32-9C0D-4E04-B683-D12314F5153F}" type="slidenum">
              <a:rPr lang="en-US" altLang="en-US"/>
              <a:pPr>
                <a:defRPr/>
              </a:pPr>
              <a:t>‹#›</a:t>
            </a:fld>
            <a:endParaRPr lang="en-US" altLang="en-US"/>
          </a:p>
        </p:txBody>
      </p:sp>
    </p:spTree>
    <p:extLst>
      <p:ext uri="{BB962C8B-B14F-4D97-AF65-F5344CB8AC3E}">
        <p14:creationId xmlns:p14="http://schemas.microsoft.com/office/powerpoint/2010/main" val="87797958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D13B68C5-D88C-45CE-BE7D-A6076C6B2B9E}" type="slidenum">
              <a:rPr lang="en-US" altLang="en-US"/>
              <a:pPr>
                <a:defRPr/>
              </a:pPr>
              <a:t>‹#›</a:t>
            </a:fld>
            <a:endParaRPr lang="en-US" altLang="en-US"/>
          </a:p>
        </p:txBody>
      </p:sp>
    </p:spTree>
    <p:extLst>
      <p:ext uri="{BB962C8B-B14F-4D97-AF65-F5344CB8AC3E}">
        <p14:creationId xmlns:p14="http://schemas.microsoft.com/office/powerpoint/2010/main" val="269689053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927D2D9E-2D92-4C9D-8F40-74BAD529D9DE}" type="slidenum">
              <a:rPr lang="en-US" altLang="en-US"/>
              <a:pPr>
                <a:defRPr/>
              </a:pPr>
              <a:t>‹#›</a:t>
            </a:fld>
            <a:endParaRPr lang="en-US" altLang="en-US"/>
          </a:p>
        </p:txBody>
      </p:sp>
    </p:spTree>
    <p:extLst>
      <p:ext uri="{BB962C8B-B14F-4D97-AF65-F5344CB8AC3E}">
        <p14:creationId xmlns:p14="http://schemas.microsoft.com/office/powerpoint/2010/main" val="378345857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AB4815F1-1A20-4A4D-8FC9-A2FDCA8CD782}" type="slidenum">
              <a:rPr lang="en-US" altLang="en-US"/>
              <a:pPr>
                <a:defRPr/>
              </a:pPr>
              <a:t>‹#›</a:t>
            </a:fld>
            <a:endParaRPr lang="en-US" altLang="en-US"/>
          </a:p>
        </p:txBody>
      </p:sp>
    </p:spTree>
    <p:extLst>
      <p:ext uri="{BB962C8B-B14F-4D97-AF65-F5344CB8AC3E}">
        <p14:creationId xmlns:p14="http://schemas.microsoft.com/office/powerpoint/2010/main" val="7702501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F1B65E3D-C36F-49AC-A4D1-8916E06BE602}" type="slidenum">
              <a:rPr lang="en-US" altLang="en-US"/>
              <a:pPr>
                <a:defRPr/>
              </a:pPr>
              <a:t>‹#›</a:t>
            </a:fld>
            <a:endParaRPr lang="en-US" altLang="en-US"/>
          </a:p>
        </p:txBody>
      </p:sp>
    </p:spTree>
    <p:extLst>
      <p:ext uri="{BB962C8B-B14F-4D97-AF65-F5344CB8AC3E}">
        <p14:creationId xmlns:p14="http://schemas.microsoft.com/office/powerpoint/2010/main" val="5130120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CC0FD85-2BE7-41D8-8BB0-694DA8BF43A8}" type="slidenum">
              <a:rPr lang="en-US" altLang="en-US"/>
              <a:pPr>
                <a:defRPr/>
              </a:pPr>
              <a:t>‹#›</a:t>
            </a:fld>
            <a:endParaRPr lang="en-US" altLang="en-US"/>
          </a:p>
        </p:txBody>
      </p:sp>
    </p:spTree>
    <p:extLst>
      <p:ext uri="{BB962C8B-B14F-4D97-AF65-F5344CB8AC3E}">
        <p14:creationId xmlns:p14="http://schemas.microsoft.com/office/powerpoint/2010/main" val="115393217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C51F2986-BE7C-4E04-A1F4-11B469462F05}" type="slidenum">
              <a:rPr lang="en-US" altLang="en-US"/>
              <a:pPr>
                <a:defRPr/>
              </a:pPr>
              <a:t>‹#›</a:t>
            </a:fld>
            <a:endParaRPr lang="en-US" altLang="en-US"/>
          </a:p>
        </p:txBody>
      </p:sp>
    </p:spTree>
    <p:extLst>
      <p:ext uri="{BB962C8B-B14F-4D97-AF65-F5344CB8AC3E}">
        <p14:creationId xmlns:p14="http://schemas.microsoft.com/office/powerpoint/2010/main" val="98170773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19A9D287-4E7F-459E-A50C-16A163C2163E}" type="slidenum">
              <a:rPr lang="en-US" altLang="en-US"/>
              <a:pPr>
                <a:defRPr/>
              </a:pPr>
              <a:t>‹#›</a:t>
            </a:fld>
            <a:endParaRPr lang="en-US" altLang="en-US"/>
          </a:p>
        </p:txBody>
      </p:sp>
    </p:spTree>
    <p:extLst>
      <p:ext uri="{BB962C8B-B14F-4D97-AF65-F5344CB8AC3E}">
        <p14:creationId xmlns:p14="http://schemas.microsoft.com/office/powerpoint/2010/main" val="269634058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D261480F-89DC-408C-B5F4-D32E90E0038F}" type="slidenum">
              <a:rPr lang="en-US" altLang="en-US"/>
              <a:pPr>
                <a:defRPr/>
              </a:pPr>
              <a:t>‹#›</a:t>
            </a:fld>
            <a:endParaRPr lang="en-US" altLang="en-US"/>
          </a:p>
        </p:txBody>
      </p:sp>
    </p:spTree>
    <p:extLst>
      <p:ext uri="{BB962C8B-B14F-4D97-AF65-F5344CB8AC3E}">
        <p14:creationId xmlns:p14="http://schemas.microsoft.com/office/powerpoint/2010/main" val="128038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E87B1D88-18BE-4B11-A14F-4AF99E29469F}" type="slidenum">
              <a:rPr lang="en-US" altLang="en-US"/>
              <a:pPr>
                <a:defRPr/>
              </a:pPr>
              <a:t>‹#›</a:t>
            </a:fld>
            <a:endParaRPr lang="en-US" altLang="en-US"/>
          </a:p>
        </p:txBody>
      </p:sp>
    </p:spTree>
    <p:extLst>
      <p:ext uri="{BB962C8B-B14F-4D97-AF65-F5344CB8AC3E}">
        <p14:creationId xmlns:p14="http://schemas.microsoft.com/office/powerpoint/2010/main" val="126025385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287AB036-E3A0-49BA-855D-990F0A314F98}" type="slidenum">
              <a:rPr lang="en-US" altLang="en-US"/>
              <a:pPr>
                <a:defRPr/>
              </a:pPr>
              <a:t>‹#›</a:t>
            </a:fld>
            <a:endParaRPr lang="en-US" altLang="en-US"/>
          </a:p>
        </p:txBody>
      </p:sp>
    </p:spTree>
    <p:extLst>
      <p:ext uri="{BB962C8B-B14F-4D97-AF65-F5344CB8AC3E}">
        <p14:creationId xmlns:p14="http://schemas.microsoft.com/office/powerpoint/2010/main" val="85374576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9E78B8AE-48F8-475D-A8EE-9FDBACF8211B}" type="slidenum">
              <a:rPr lang="en-US" altLang="en-US"/>
              <a:pPr>
                <a:defRPr/>
              </a:pPr>
              <a:t>‹#›</a:t>
            </a:fld>
            <a:endParaRPr lang="en-US" altLang="en-US"/>
          </a:p>
        </p:txBody>
      </p:sp>
    </p:spTree>
    <p:extLst>
      <p:ext uri="{BB962C8B-B14F-4D97-AF65-F5344CB8AC3E}">
        <p14:creationId xmlns:p14="http://schemas.microsoft.com/office/powerpoint/2010/main" val="251101849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4283C329-A37C-4D9E-80D7-C4AD840E15C0}" type="slidenum">
              <a:rPr lang="en-US" altLang="en-US"/>
              <a:pPr>
                <a:defRPr/>
              </a:pPr>
              <a:t>‹#›</a:t>
            </a:fld>
            <a:endParaRPr lang="en-US" altLang="en-US"/>
          </a:p>
        </p:txBody>
      </p:sp>
    </p:spTree>
    <p:extLst>
      <p:ext uri="{BB962C8B-B14F-4D97-AF65-F5344CB8AC3E}">
        <p14:creationId xmlns:p14="http://schemas.microsoft.com/office/powerpoint/2010/main" val="566676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DA02A399-F424-4041-942E-B2457C5B2C3B}" type="slidenum">
              <a:rPr lang="en-US" altLang="en-US"/>
              <a:pPr>
                <a:defRPr/>
              </a:pPr>
              <a:t>‹#›</a:t>
            </a:fld>
            <a:endParaRPr lang="en-US" altLang="en-US"/>
          </a:p>
        </p:txBody>
      </p:sp>
    </p:spTree>
    <p:extLst>
      <p:ext uri="{BB962C8B-B14F-4D97-AF65-F5344CB8AC3E}">
        <p14:creationId xmlns:p14="http://schemas.microsoft.com/office/powerpoint/2010/main" val="346761548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6E75B603-0662-4EE7-BEC3-89AD72582767}" type="slidenum">
              <a:rPr lang="en-US" altLang="en-US"/>
              <a:pPr>
                <a:defRPr/>
              </a:pPr>
              <a:t>‹#›</a:t>
            </a:fld>
            <a:endParaRPr lang="en-US" altLang="en-US"/>
          </a:p>
        </p:txBody>
      </p:sp>
    </p:spTree>
    <p:extLst>
      <p:ext uri="{BB962C8B-B14F-4D97-AF65-F5344CB8AC3E}">
        <p14:creationId xmlns:p14="http://schemas.microsoft.com/office/powerpoint/2010/main" val="47833263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EBA88B57-9217-4BF4-BF4C-BA52A316D986}" type="slidenum">
              <a:rPr lang="en-US" altLang="en-US"/>
              <a:pPr>
                <a:defRPr/>
              </a:pPr>
              <a:t>‹#›</a:t>
            </a:fld>
            <a:endParaRPr lang="en-US" altLang="en-US"/>
          </a:p>
        </p:txBody>
      </p:sp>
    </p:spTree>
    <p:extLst>
      <p:ext uri="{BB962C8B-B14F-4D97-AF65-F5344CB8AC3E}">
        <p14:creationId xmlns:p14="http://schemas.microsoft.com/office/powerpoint/2010/main" val="280336394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21A804F6-523E-4265-8551-CA909D4A3BAF}" type="slidenum">
              <a:rPr lang="en-US" altLang="en-US"/>
              <a:pPr>
                <a:defRPr/>
              </a:pPr>
              <a:t>‹#›</a:t>
            </a:fld>
            <a:endParaRPr lang="en-US" altLang="en-US"/>
          </a:p>
        </p:txBody>
      </p:sp>
    </p:spTree>
    <p:extLst>
      <p:ext uri="{BB962C8B-B14F-4D97-AF65-F5344CB8AC3E}">
        <p14:creationId xmlns:p14="http://schemas.microsoft.com/office/powerpoint/2010/main" val="311384626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61F556E-F79F-41AA-8E7D-47BA660CE83E}" type="slidenum">
              <a:rPr lang="en-US" altLang="en-US"/>
              <a:pPr>
                <a:defRPr/>
              </a:pPr>
              <a:t>‹#›</a:t>
            </a:fld>
            <a:endParaRPr lang="en-US" altLang="en-US"/>
          </a:p>
        </p:txBody>
      </p:sp>
    </p:spTree>
    <p:extLst>
      <p:ext uri="{BB962C8B-B14F-4D97-AF65-F5344CB8AC3E}">
        <p14:creationId xmlns:p14="http://schemas.microsoft.com/office/powerpoint/2010/main" val="60879173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18465B5C-01DF-4BF3-A4B7-67490B9898A4}" type="slidenum">
              <a:rPr lang="en-US" altLang="en-US"/>
              <a:pPr>
                <a:defRPr/>
              </a:pPr>
              <a:t>‹#›</a:t>
            </a:fld>
            <a:endParaRPr lang="en-US" altLang="en-US"/>
          </a:p>
        </p:txBody>
      </p:sp>
    </p:spTree>
    <p:extLst>
      <p:ext uri="{BB962C8B-B14F-4D97-AF65-F5344CB8AC3E}">
        <p14:creationId xmlns:p14="http://schemas.microsoft.com/office/powerpoint/2010/main" val="342530099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4B1E651B-AC98-4086-B831-DE7F1B82CB4F}" type="slidenum">
              <a:rPr lang="en-US" altLang="en-US"/>
              <a:pPr>
                <a:defRPr/>
              </a:pPr>
              <a:t>‹#›</a:t>
            </a:fld>
            <a:endParaRPr lang="en-US" altLang="en-US"/>
          </a:p>
        </p:txBody>
      </p:sp>
    </p:spTree>
    <p:extLst>
      <p:ext uri="{BB962C8B-B14F-4D97-AF65-F5344CB8AC3E}">
        <p14:creationId xmlns:p14="http://schemas.microsoft.com/office/powerpoint/2010/main" val="137132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E4B005FC-6D35-44BA-96B2-1633E2A69AEF}" type="slidenum">
              <a:rPr lang="en-US" altLang="en-US"/>
              <a:pPr>
                <a:defRPr/>
              </a:pPr>
              <a:t>‹#›</a:t>
            </a:fld>
            <a:endParaRPr lang="en-US" altLang="en-US"/>
          </a:p>
        </p:txBody>
      </p:sp>
    </p:spTree>
    <p:extLst>
      <p:ext uri="{BB962C8B-B14F-4D97-AF65-F5344CB8AC3E}">
        <p14:creationId xmlns:p14="http://schemas.microsoft.com/office/powerpoint/2010/main" val="40287761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B1D07B2B-6780-42FB-AFE7-705F67011437}" type="slidenum">
              <a:rPr lang="en-US" altLang="en-US"/>
              <a:pPr>
                <a:defRPr/>
              </a:pPr>
              <a:t>‹#›</a:t>
            </a:fld>
            <a:endParaRPr lang="en-US" altLang="en-US"/>
          </a:p>
        </p:txBody>
      </p:sp>
    </p:spTree>
    <p:extLst>
      <p:ext uri="{BB962C8B-B14F-4D97-AF65-F5344CB8AC3E}">
        <p14:creationId xmlns:p14="http://schemas.microsoft.com/office/powerpoint/2010/main" val="374323714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8D0AB447-C27E-487C-A53F-271C9407DDF9}" type="slidenum">
              <a:rPr lang="en-US" altLang="en-US"/>
              <a:pPr>
                <a:defRPr/>
              </a:pPr>
              <a:t>‹#›</a:t>
            </a:fld>
            <a:endParaRPr lang="en-US" altLang="en-US"/>
          </a:p>
        </p:txBody>
      </p:sp>
    </p:spTree>
    <p:extLst>
      <p:ext uri="{BB962C8B-B14F-4D97-AF65-F5344CB8AC3E}">
        <p14:creationId xmlns:p14="http://schemas.microsoft.com/office/powerpoint/2010/main" val="427323118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BB3A5A37-59D1-4138-AB5F-BEE606BCBB82}" type="slidenum">
              <a:rPr lang="en-US" altLang="en-US"/>
              <a:pPr>
                <a:defRPr/>
              </a:pPr>
              <a:t>‹#›</a:t>
            </a:fld>
            <a:endParaRPr lang="en-US" altLang="en-US"/>
          </a:p>
        </p:txBody>
      </p:sp>
    </p:spTree>
    <p:extLst>
      <p:ext uri="{BB962C8B-B14F-4D97-AF65-F5344CB8AC3E}">
        <p14:creationId xmlns:p14="http://schemas.microsoft.com/office/powerpoint/2010/main" val="4622963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81C013D1-D5C5-4CBB-82A9-5CF143CD8AE7}" type="slidenum">
              <a:rPr lang="en-US" altLang="en-US"/>
              <a:pPr>
                <a:defRPr/>
              </a:pPr>
              <a:t>‹#›</a:t>
            </a:fld>
            <a:endParaRPr lang="en-US" altLang="en-US"/>
          </a:p>
        </p:txBody>
      </p:sp>
    </p:spTree>
    <p:extLst>
      <p:ext uri="{BB962C8B-B14F-4D97-AF65-F5344CB8AC3E}">
        <p14:creationId xmlns:p14="http://schemas.microsoft.com/office/powerpoint/2010/main" val="429026090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89BB0E80-945D-4652-9B99-CE2F99CA1964}" type="slidenum">
              <a:rPr lang="en-US" altLang="en-US"/>
              <a:pPr>
                <a:defRPr/>
              </a:pPr>
              <a:t>‹#›</a:t>
            </a:fld>
            <a:endParaRPr lang="en-US" altLang="en-US"/>
          </a:p>
        </p:txBody>
      </p:sp>
    </p:spTree>
    <p:extLst>
      <p:ext uri="{BB962C8B-B14F-4D97-AF65-F5344CB8AC3E}">
        <p14:creationId xmlns:p14="http://schemas.microsoft.com/office/powerpoint/2010/main" val="215048519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E24BA040-A3F0-4667-A0EC-659AF9B2AA9B}" type="slidenum">
              <a:rPr lang="en-US" altLang="en-US"/>
              <a:pPr>
                <a:defRPr/>
              </a:pPr>
              <a:t>‹#›</a:t>
            </a:fld>
            <a:endParaRPr lang="en-US" altLang="en-US"/>
          </a:p>
        </p:txBody>
      </p:sp>
    </p:spTree>
    <p:extLst>
      <p:ext uri="{BB962C8B-B14F-4D97-AF65-F5344CB8AC3E}">
        <p14:creationId xmlns:p14="http://schemas.microsoft.com/office/powerpoint/2010/main" val="110368472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C0A8385B-26A7-4D6F-8183-171C41366CD0}" type="slidenum">
              <a:rPr lang="en-US" altLang="en-US"/>
              <a:pPr>
                <a:defRPr/>
              </a:pPr>
              <a:t>‹#›</a:t>
            </a:fld>
            <a:endParaRPr lang="en-US" altLang="en-US"/>
          </a:p>
        </p:txBody>
      </p:sp>
    </p:spTree>
    <p:extLst>
      <p:ext uri="{BB962C8B-B14F-4D97-AF65-F5344CB8AC3E}">
        <p14:creationId xmlns:p14="http://schemas.microsoft.com/office/powerpoint/2010/main" val="409629882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00C8C857-91A8-46BD-B6CF-24C8CF77110C}" type="slidenum">
              <a:rPr lang="en-US" altLang="en-US"/>
              <a:pPr>
                <a:defRPr/>
              </a:pPr>
              <a:t>‹#›</a:t>
            </a:fld>
            <a:endParaRPr lang="en-US" altLang="en-US"/>
          </a:p>
        </p:txBody>
      </p:sp>
    </p:spTree>
    <p:extLst>
      <p:ext uri="{BB962C8B-B14F-4D97-AF65-F5344CB8AC3E}">
        <p14:creationId xmlns:p14="http://schemas.microsoft.com/office/powerpoint/2010/main" val="406080919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1673F1C-4480-4197-85F2-4A52C5D3F9C0}" type="slidenum">
              <a:rPr lang="en-US" altLang="en-US"/>
              <a:pPr>
                <a:defRPr/>
              </a:pPr>
              <a:t>‹#›</a:t>
            </a:fld>
            <a:endParaRPr lang="en-US" altLang="en-US"/>
          </a:p>
        </p:txBody>
      </p:sp>
    </p:spTree>
    <p:extLst>
      <p:ext uri="{BB962C8B-B14F-4D97-AF65-F5344CB8AC3E}">
        <p14:creationId xmlns:p14="http://schemas.microsoft.com/office/powerpoint/2010/main" val="196671876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Slide Number Placeholder 10"/>
          <p:cNvSpPr>
            <a:spLocks noGrp="1" noChangeArrowheads="1"/>
          </p:cNvSpPr>
          <p:nvPr>
            <p:ph type="sldNum" sz="quarter" idx="11"/>
          </p:nvPr>
        </p:nvSpPr>
        <p:spPr/>
        <p:txBody>
          <a:bodyPr/>
          <a:lstStyle>
            <a:lvl1pPr>
              <a:defRPr smtClean="0"/>
            </a:lvl1pPr>
          </a:lstStyle>
          <a:p>
            <a:pPr>
              <a:defRPr/>
            </a:pPr>
            <a:fld id="{B122AF60-7494-470F-AA41-2324FB8D0E48}" type="slidenum">
              <a:rPr lang="en-US" altLang="en-US"/>
              <a:pPr>
                <a:defRPr/>
              </a:pPr>
              <a:t>‹#›</a:t>
            </a:fld>
            <a:endParaRPr lang="en-US" altLang="en-US"/>
          </a:p>
        </p:txBody>
      </p:sp>
    </p:spTree>
    <p:extLst>
      <p:ext uri="{BB962C8B-B14F-4D97-AF65-F5344CB8AC3E}">
        <p14:creationId xmlns:p14="http://schemas.microsoft.com/office/powerpoint/2010/main" val="326482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F7809087-576E-4D12-8889-FAF4F221805E}" type="slidenum">
              <a:rPr lang="en-US" altLang="en-US"/>
              <a:pPr>
                <a:defRPr/>
              </a:pPr>
              <a:t>‹#›</a:t>
            </a:fld>
            <a:endParaRPr lang="en-US" altLang="en-US"/>
          </a:p>
        </p:txBody>
      </p:sp>
    </p:spTree>
    <p:extLst>
      <p:ext uri="{BB962C8B-B14F-4D97-AF65-F5344CB8AC3E}">
        <p14:creationId xmlns:p14="http://schemas.microsoft.com/office/powerpoint/2010/main" val="71928141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Slide Number Placeholder 10"/>
          <p:cNvSpPr>
            <a:spLocks noGrp="1" noChangeArrowheads="1"/>
          </p:cNvSpPr>
          <p:nvPr>
            <p:ph type="sldNum" sz="quarter" idx="11"/>
          </p:nvPr>
        </p:nvSpPr>
        <p:spPr/>
        <p:txBody>
          <a:bodyPr/>
          <a:lstStyle>
            <a:lvl1pPr>
              <a:defRPr smtClean="0"/>
            </a:lvl1pPr>
          </a:lstStyle>
          <a:p>
            <a:pPr>
              <a:defRPr/>
            </a:pPr>
            <a:fld id="{089E84D6-E440-452F-8030-8B569F783E11}" type="slidenum">
              <a:rPr lang="en-US" altLang="en-US"/>
              <a:pPr>
                <a:defRPr/>
              </a:pPr>
              <a:t>‹#›</a:t>
            </a:fld>
            <a:endParaRPr lang="en-US" altLang="en-US"/>
          </a:p>
        </p:txBody>
      </p:sp>
    </p:spTree>
    <p:extLst>
      <p:ext uri="{BB962C8B-B14F-4D97-AF65-F5344CB8AC3E}">
        <p14:creationId xmlns:p14="http://schemas.microsoft.com/office/powerpoint/2010/main" val="359934714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Slide Number Placeholder 10"/>
          <p:cNvSpPr>
            <a:spLocks noGrp="1" noChangeArrowheads="1"/>
          </p:cNvSpPr>
          <p:nvPr>
            <p:ph type="sldNum" sz="quarter" idx="11"/>
          </p:nvPr>
        </p:nvSpPr>
        <p:spPr/>
        <p:txBody>
          <a:bodyPr/>
          <a:lstStyle>
            <a:lvl1pPr>
              <a:defRPr smtClean="0"/>
            </a:lvl1pPr>
          </a:lstStyle>
          <a:p>
            <a:pPr>
              <a:defRPr/>
            </a:pPr>
            <a:fld id="{375A090E-4306-439D-BFDF-1C527D8EA809}" type="slidenum">
              <a:rPr lang="en-US" altLang="en-US"/>
              <a:pPr>
                <a:defRPr/>
              </a:pPr>
              <a:t>‹#›</a:t>
            </a:fld>
            <a:endParaRPr lang="en-US" altLang="en-US"/>
          </a:p>
        </p:txBody>
      </p:sp>
    </p:spTree>
    <p:extLst>
      <p:ext uri="{BB962C8B-B14F-4D97-AF65-F5344CB8AC3E}">
        <p14:creationId xmlns:p14="http://schemas.microsoft.com/office/powerpoint/2010/main" val="292888737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430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430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Slide Number Placeholder 10"/>
          <p:cNvSpPr>
            <a:spLocks noGrp="1" noChangeArrowheads="1"/>
          </p:cNvSpPr>
          <p:nvPr>
            <p:ph type="sldNum" sz="quarter" idx="11"/>
          </p:nvPr>
        </p:nvSpPr>
        <p:spPr/>
        <p:txBody>
          <a:bodyPr/>
          <a:lstStyle>
            <a:lvl1pPr>
              <a:defRPr smtClean="0"/>
            </a:lvl1pPr>
          </a:lstStyle>
          <a:p>
            <a:pPr>
              <a:defRPr/>
            </a:pPr>
            <a:fld id="{37D26C47-907A-4409-9E1F-D50790494CE4}" type="slidenum">
              <a:rPr lang="en-US" altLang="en-US"/>
              <a:pPr>
                <a:defRPr/>
              </a:pPr>
              <a:t>‹#›</a:t>
            </a:fld>
            <a:endParaRPr lang="en-US" altLang="en-US"/>
          </a:p>
        </p:txBody>
      </p:sp>
    </p:spTree>
    <p:extLst>
      <p:ext uri="{BB962C8B-B14F-4D97-AF65-F5344CB8AC3E}">
        <p14:creationId xmlns:p14="http://schemas.microsoft.com/office/powerpoint/2010/main" val="292193021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Slide Number Placeholder 10"/>
          <p:cNvSpPr>
            <a:spLocks noGrp="1" noChangeArrowheads="1"/>
          </p:cNvSpPr>
          <p:nvPr>
            <p:ph type="sldNum" sz="quarter" idx="11"/>
          </p:nvPr>
        </p:nvSpPr>
        <p:spPr/>
        <p:txBody>
          <a:bodyPr/>
          <a:lstStyle>
            <a:lvl1pPr>
              <a:defRPr smtClean="0"/>
            </a:lvl1pPr>
          </a:lstStyle>
          <a:p>
            <a:pPr>
              <a:defRPr/>
            </a:pPr>
            <a:fld id="{F36BAD9C-DEF8-41DC-AEA0-F85570D0FE39}" type="slidenum">
              <a:rPr lang="en-US" altLang="en-US"/>
              <a:pPr>
                <a:defRPr/>
              </a:pPr>
              <a:t>‹#›</a:t>
            </a:fld>
            <a:endParaRPr lang="en-US" altLang="en-US"/>
          </a:p>
        </p:txBody>
      </p:sp>
    </p:spTree>
    <p:extLst>
      <p:ext uri="{BB962C8B-B14F-4D97-AF65-F5344CB8AC3E}">
        <p14:creationId xmlns:p14="http://schemas.microsoft.com/office/powerpoint/2010/main" val="116435338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Slide Number Placeholder 10"/>
          <p:cNvSpPr>
            <a:spLocks noGrp="1" noChangeArrowheads="1"/>
          </p:cNvSpPr>
          <p:nvPr>
            <p:ph type="sldNum" sz="quarter" idx="11"/>
          </p:nvPr>
        </p:nvSpPr>
        <p:spPr/>
        <p:txBody>
          <a:bodyPr/>
          <a:lstStyle>
            <a:lvl1pPr>
              <a:defRPr smtClean="0"/>
            </a:lvl1pPr>
          </a:lstStyle>
          <a:p>
            <a:pPr>
              <a:defRPr/>
            </a:pPr>
            <a:fld id="{7965A6B0-851F-4BB1-BECC-EB061EB87592}" type="slidenum">
              <a:rPr lang="en-US" altLang="en-US"/>
              <a:pPr>
                <a:defRPr/>
              </a:pPr>
              <a:t>‹#›</a:t>
            </a:fld>
            <a:endParaRPr lang="en-US" altLang="en-US"/>
          </a:p>
        </p:txBody>
      </p:sp>
    </p:spTree>
    <p:extLst>
      <p:ext uri="{BB962C8B-B14F-4D97-AF65-F5344CB8AC3E}">
        <p14:creationId xmlns:p14="http://schemas.microsoft.com/office/powerpoint/2010/main" val="273434340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Slide Number Placeholder 10"/>
          <p:cNvSpPr>
            <a:spLocks noGrp="1" noChangeArrowheads="1"/>
          </p:cNvSpPr>
          <p:nvPr>
            <p:ph type="sldNum" sz="quarter" idx="11"/>
          </p:nvPr>
        </p:nvSpPr>
        <p:spPr/>
        <p:txBody>
          <a:bodyPr/>
          <a:lstStyle>
            <a:lvl1pPr>
              <a:defRPr smtClean="0"/>
            </a:lvl1pPr>
          </a:lstStyle>
          <a:p>
            <a:pPr>
              <a:defRPr/>
            </a:pPr>
            <a:fld id="{4DFD1EC6-9AE2-43C8-8014-9538F0B26575}" type="slidenum">
              <a:rPr lang="en-US" altLang="en-US"/>
              <a:pPr>
                <a:defRPr/>
              </a:pPr>
              <a:t>‹#›</a:t>
            </a:fld>
            <a:endParaRPr lang="en-US" altLang="en-US"/>
          </a:p>
        </p:txBody>
      </p:sp>
    </p:spTree>
    <p:extLst>
      <p:ext uri="{BB962C8B-B14F-4D97-AF65-F5344CB8AC3E}">
        <p14:creationId xmlns:p14="http://schemas.microsoft.com/office/powerpoint/2010/main" val="152048877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Slide Number Placeholder 10"/>
          <p:cNvSpPr>
            <a:spLocks noGrp="1" noChangeArrowheads="1"/>
          </p:cNvSpPr>
          <p:nvPr>
            <p:ph type="sldNum" sz="quarter" idx="11"/>
          </p:nvPr>
        </p:nvSpPr>
        <p:spPr/>
        <p:txBody>
          <a:bodyPr/>
          <a:lstStyle>
            <a:lvl1pPr>
              <a:defRPr smtClean="0"/>
            </a:lvl1pPr>
          </a:lstStyle>
          <a:p>
            <a:pPr>
              <a:defRPr/>
            </a:pPr>
            <a:fld id="{FC3B3057-F4B4-4E00-951E-CAB96E66F934}" type="slidenum">
              <a:rPr lang="en-US" altLang="en-US"/>
              <a:pPr>
                <a:defRPr/>
              </a:pPr>
              <a:t>‹#›</a:t>
            </a:fld>
            <a:endParaRPr lang="en-US" altLang="en-US"/>
          </a:p>
        </p:txBody>
      </p:sp>
    </p:spTree>
    <p:extLst>
      <p:ext uri="{BB962C8B-B14F-4D97-AF65-F5344CB8AC3E}">
        <p14:creationId xmlns:p14="http://schemas.microsoft.com/office/powerpoint/2010/main" val="347158275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Slide Number Placeholder 10"/>
          <p:cNvSpPr>
            <a:spLocks noGrp="1" noChangeArrowheads="1"/>
          </p:cNvSpPr>
          <p:nvPr>
            <p:ph type="sldNum" sz="quarter" idx="11"/>
          </p:nvPr>
        </p:nvSpPr>
        <p:spPr/>
        <p:txBody>
          <a:bodyPr/>
          <a:lstStyle>
            <a:lvl1pPr>
              <a:defRPr smtClean="0"/>
            </a:lvl1pPr>
          </a:lstStyle>
          <a:p>
            <a:pPr>
              <a:defRPr/>
            </a:pPr>
            <a:fld id="{28466BA6-E4EC-4901-B6F3-570AB4D370D3}" type="slidenum">
              <a:rPr lang="en-US" altLang="en-US"/>
              <a:pPr>
                <a:defRPr/>
              </a:pPr>
              <a:t>‹#›</a:t>
            </a:fld>
            <a:endParaRPr lang="en-US" altLang="en-US"/>
          </a:p>
        </p:txBody>
      </p:sp>
    </p:spTree>
    <p:extLst>
      <p:ext uri="{BB962C8B-B14F-4D97-AF65-F5344CB8AC3E}">
        <p14:creationId xmlns:p14="http://schemas.microsoft.com/office/powerpoint/2010/main" val="91904035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1430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Slide Number Placeholder 10"/>
          <p:cNvSpPr>
            <a:spLocks noGrp="1" noChangeArrowheads="1"/>
          </p:cNvSpPr>
          <p:nvPr>
            <p:ph type="sldNum" sz="quarter" idx="11"/>
          </p:nvPr>
        </p:nvSpPr>
        <p:spPr/>
        <p:txBody>
          <a:bodyPr/>
          <a:lstStyle>
            <a:lvl1pPr>
              <a:defRPr smtClean="0"/>
            </a:lvl1pPr>
          </a:lstStyle>
          <a:p>
            <a:pPr>
              <a:defRPr/>
            </a:pPr>
            <a:fld id="{949698A0-B45D-4BC8-A206-6D4292EF1BED}" type="slidenum">
              <a:rPr lang="en-US" altLang="en-US"/>
              <a:pPr>
                <a:defRPr/>
              </a:pPr>
              <a:t>‹#›</a:t>
            </a:fld>
            <a:endParaRPr lang="en-US" altLang="en-US"/>
          </a:p>
        </p:txBody>
      </p:sp>
    </p:spTree>
    <p:extLst>
      <p:ext uri="{BB962C8B-B14F-4D97-AF65-F5344CB8AC3E}">
        <p14:creationId xmlns:p14="http://schemas.microsoft.com/office/powerpoint/2010/main" val="312318412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28956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08990" y="274638"/>
            <a:ext cx="3127010" cy="289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Slide Number Placeholder 10"/>
          <p:cNvSpPr>
            <a:spLocks noGrp="1" noChangeArrowheads="1"/>
          </p:cNvSpPr>
          <p:nvPr>
            <p:ph type="sldNum" sz="quarter" idx="11"/>
          </p:nvPr>
        </p:nvSpPr>
        <p:spPr/>
        <p:txBody>
          <a:bodyPr/>
          <a:lstStyle>
            <a:lvl1pPr>
              <a:defRPr smtClean="0"/>
            </a:lvl1pPr>
          </a:lstStyle>
          <a:p>
            <a:pPr>
              <a:defRPr/>
            </a:pPr>
            <a:fld id="{06D30A60-12E0-4231-8EE9-5FEFE7365B34}" type="slidenum">
              <a:rPr lang="en-US" altLang="en-US"/>
              <a:pPr>
                <a:defRPr/>
              </a:pPr>
              <a:t>‹#›</a:t>
            </a:fld>
            <a:endParaRPr lang="en-US" altLang="en-US"/>
          </a:p>
        </p:txBody>
      </p:sp>
    </p:spTree>
    <p:extLst>
      <p:ext uri="{BB962C8B-B14F-4D97-AF65-F5344CB8AC3E}">
        <p14:creationId xmlns:p14="http://schemas.microsoft.com/office/powerpoint/2010/main" val="232908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slideLayout" Target="../slideLayouts/slideLayout112.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slideLayout" Target="../slideLayouts/slideLayout111.xml"/><Relationship Id="rId17" Type="http://schemas.openxmlformats.org/officeDocument/2006/relationships/theme" Target="../theme/theme10.xml"/><Relationship Id="rId2" Type="http://schemas.openxmlformats.org/officeDocument/2006/relationships/slideLayout" Target="../slideLayouts/slideLayout101.xml"/><Relationship Id="rId16" Type="http://schemas.openxmlformats.org/officeDocument/2006/relationships/slideLayout" Target="../slideLayouts/slideLayout115.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5" Type="http://schemas.openxmlformats.org/officeDocument/2006/relationships/slideLayout" Target="../slideLayouts/slideLayout11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 Id="rId14" Type="http://schemas.openxmlformats.org/officeDocument/2006/relationships/slideLayout" Target="../slideLayouts/slideLayout11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 Target="../slides/slid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 Target="../slides/slide2.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 Target="../slides/slide2.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 Target="../slides/slide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 Target="../slides/slide2.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slide" Target="../slides/slide2.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slide" Target="../slides/slide2.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1026"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1027"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1028"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1747"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1748"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15.1</a:t>
            </a:r>
          </a:p>
        </p:txBody>
      </p:sp>
      <p:sp>
        <p:nvSpPr>
          <p:cNvPr id="1032"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rPr>
              <a:t>Solubility</a:t>
            </a:r>
          </a:p>
        </p:txBody>
      </p:sp>
      <p:sp>
        <p:nvSpPr>
          <p:cNvPr id="31754"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1755"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6FCCA118-1C32-4C25-8953-ABB9C9511BFE}" type="slidenum">
              <a:rPr lang="en-US" altLang="en-US"/>
              <a:pPr>
                <a:defRPr/>
              </a:pPr>
              <a:t>‹#›</a:t>
            </a:fld>
            <a:endParaRPr lang="en-US" altLang="en-US"/>
          </a:p>
        </p:txBody>
      </p:sp>
      <p:sp>
        <p:nvSpPr>
          <p:cNvPr id="1035"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wipe(left)">
                                      <p:cBhvr>
                                        <p:cTn id="7" dur="500"/>
                                        <p:tgtEl>
                                          <p:spTgt spid="31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8">
                                            <p:txEl>
                                              <p:pRg st="0" end="0"/>
                                            </p:txEl>
                                          </p:spTgt>
                                        </p:tgtEl>
                                        <p:attrNameLst>
                                          <p:attrName>style.visibility</p:attrName>
                                        </p:attrNameLst>
                                      </p:cBhvr>
                                      <p:to>
                                        <p:strVal val="visible"/>
                                      </p:to>
                                    </p:set>
                                    <p:animEffect transition="in" filter="wipe(left)">
                                      <p:cBhvr>
                                        <p:cTn id="12" dur="500"/>
                                        <p:tgtEl>
                                          <p:spTgt spid="31748">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1748">
                                            <p:txEl>
                                              <p:pRg st="1" end="1"/>
                                            </p:txEl>
                                          </p:spTgt>
                                        </p:tgtEl>
                                        <p:attrNameLst>
                                          <p:attrName>style.visibility</p:attrName>
                                        </p:attrNameLst>
                                      </p:cBhvr>
                                      <p:to>
                                        <p:strVal val="visible"/>
                                      </p:to>
                                    </p:set>
                                    <p:animEffect transition="in" filter="wipe(left)">
                                      <p:cBhvr>
                                        <p:cTn id="15" dur="500"/>
                                        <p:tgtEl>
                                          <p:spTgt spid="31748">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1748">
                                            <p:txEl>
                                              <p:pRg st="2" end="2"/>
                                            </p:txEl>
                                          </p:spTgt>
                                        </p:tgtEl>
                                        <p:attrNameLst>
                                          <p:attrName>style.visibility</p:attrName>
                                        </p:attrNameLst>
                                      </p:cBhvr>
                                      <p:to>
                                        <p:strVal val="visible"/>
                                      </p:to>
                                    </p:set>
                                    <p:animEffect transition="in" filter="wipe(left)">
                                      <p:cBhvr>
                                        <p:cTn id="18" dur="500"/>
                                        <p:tgtEl>
                                          <p:spTgt spid="31748">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1748">
                                            <p:txEl>
                                              <p:pRg st="3" end="3"/>
                                            </p:txEl>
                                          </p:spTgt>
                                        </p:tgtEl>
                                        <p:attrNameLst>
                                          <p:attrName>style.visibility</p:attrName>
                                        </p:attrNameLst>
                                      </p:cBhvr>
                                      <p:to>
                                        <p:strVal val="visible"/>
                                      </p:to>
                                    </p:set>
                                    <p:animEffect transition="in" filter="wipe(left)">
                                      <p:cBhvr>
                                        <p:cTn id="21" dur="500"/>
                                        <p:tgtEl>
                                          <p:spTgt spid="31748">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1748">
                                            <p:txEl>
                                              <p:pRg st="4" end="4"/>
                                            </p:txEl>
                                          </p:spTgt>
                                        </p:tgtEl>
                                        <p:attrNameLst>
                                          <p:attrName>style.visibility</p:attrName>
                                        </p:attrNameLst>
                                      </p:cBhvr>
                                      <p:to>
                                        <p:strVal val="visible"/>
                                      </p:to>
                                    </p:set>
                                    <p:animEffect transition="in" filter="wipe(left)">
                                      <p:cBhvr>
                                        <p:cTn id="24" dur="500"/>
                                        <p:tgtEl>
                                          <p:spTgt spid="317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P spid="31748" grpId="0" build="p" autoUpdateAnimBg="0">
        <p:tmplLst>
          <p:tmpl lvl="1">
            <p:tnLst>
              <p:par>
                <p:cTn presetID="22" presetClass="entr" presetSubtype="8" fill="hold" nodeType="clickEffect">
                  <p:stCondLst>
                    <p:cond delay="0"/>
                  </p:stCondLst>
                  <p:childTnLst>
                    <p:set>
                      <p:cBhvr>
                        <p:cTn dur="1" fill="hold">
                          <p:stCondLst>
                            <p:cond delay="0"/>
                          </p:stCondLst>
                        </p:cTn>
                        <p:tgtEl>
                          <p:spTgt spid="31748"/>
                        </p:tgtEl>
                        <p:attrNameLst>
                          <p:attrName>style.visibility</p:attrName>
                        </p:attrNameLst>
                      </p:cBhvr>
                      <p:to>
                        <p:strVal val="visible"/>
                      </p:to>
                    </p:set>
                    <p:animEffect transition="in" filter="wipe(left)">
                      <p:cBhvr>
                        <p:cTn dur="500"/>
                        <p:tgtEl>
                          <p:spTgt spid="31748"/>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1748"/>
                        </p:tgtEl>
                        <p:attrNameLst>
                          <p:attrName>style.visibility</p:attrName>
                        </p:attrNameLst>
                      </p:cBhvr>
                      <p:to>
                        <p:strVal val="visible"/>
                      </p:to>
                    </p:set>
                    <p:animEffect transition="in" filter="wipe(left)">
                      <p:cBhvr>
                        <p:cTn dur="500"/>
                        <p:tgtEl>
                          <p:spTgt spid="31748"/>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1748"/>
                        </p:tgtEl>
                        <p:attrNameLst>
                          <p:attrName>style.visibility</p:attrName>
                        </p:attrNameLst>
                      </p:cBhvr>
                      <p:to>
                        <p:strVal val="visible"/>
                      </p:to>
                    </p:set>
                    <p:animEffect transition="in" filter="wipe(left)">
                      <p:cBhvr>
                        <p:cTn dur="500"/>
                        <p:tgtEl>
                          <p:spTgt spid="31748"/>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1748"/>
                        </p:tgtEl>
                        <p:attrNameLst>
                          <p:attrName>style.visibility</p:attrName>
                        </p:attrNameLst>
                      </p:cBhvr>
                      <p:to>
                        <p:strVal val="visible"/>
                      </p:to>
                    </p:set>
                    <p:animEffect transition="in" filter="wipe(left)">
                      <p:cBhvr>
                        <p:cTn dur="500"/>
                        <p:tgtEl>
                          <p:spTgt spid="31748"/>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1748"/>
                        </p:tgtEl>
                        <p:attrNameLst>
                          <p:attrName>style.visibility</p:attrName>
                        </p:attrNameLst>
                      </p:cBhvr>
                      <p:to>
                        <p:strVal val="visible"/>
                      </p:to>
                    </p:set>
                    <p:animEffect transition="in" filter="wipe(left)">
                      <p:cBhvr>
                        <p:cTn dur="500"/>
                        <p:tgtEl>
                          <p:spTgt spid="31748"/>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smtClean="0"/>
              <a:t>Copyright © Cengage Learning. All rights reserved</a:t>
            </a: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6FCCA118-1C32-4C25-8953-ABB9C9511BFE}" type="slidenum">
              <a:rPr lang="en-US" altLang="en-US" smtClean="0"/>
              <a:pPr>
                <a:defRPr/>
              </a:pPr>
              <a:t>‹#›</a:t>
            </a:fld>
            <a:endParaRPr lang="en-US" altLang="en-US"/>
          </a:p>
        </p:txBody>
      </p:sp>
    </p:spTree>
    <p:extLst>
      <p:ext uri="{BB962C8B-B14F-4D97-AF65-F5344CB8AC3E}">
        <p14:creationId xmlns:p14="http://schemas.microsoft.com/office/powerpoint/2010/main" val="700984674"/>
      </p:ext>
    </p:extLst>
  </p:cSld>
  <p:clrMap bg1="dk1" tx1="lt1" bg2="dk2" tx2="lt2" accent1="accent1" accent2="accent2" accent3="accent3" accent4="accent4" accent5="accent5" accent6="accent6" hlink="hlink" folHlink="folHlink"/>
  <p:sldLayoutIdLst>
    <p:sldLayoutId id="2147484412" r:id="rId1"/>
    <p:sldLayoutId id="2147484413" r:id="rId2"/>
    <p:sldLayoutId id="2147484414" r:id="rId3"/>
    <p:sldLayoutId id="2147484415" r:id="rId4"/>
    <p:sldLayoutId id="2147484416" r:id="rId5"/>
    <p:sldLayoutId id="2147484417" r:id="rId6"/>
    <p:sldLayoutId id="2147484418" r:id="rId7"/>
    <p:sldLayoutId id="2147484419" r:id="rId8"/>
    <p:sldLayoutId id="2147484420" r:id="rId9"/>
    <p:sldLayoutId id="2147484421" r:id="rId10"/>
    <p:sldLayoutId id="2147484422" r:id="rId11"/>
    <p:sldLayoutId id="2147484423" r:id="rId12"/>
    <p:sldLayoutId id="2147484424" r:id="rId13"/>
    <p:sldLayoutId id="2147484425" r:id="rId14"/>
    <p:sldLayoutId id="2147484426" r:id="rId15"/>
    <p:sldLayoutId id="2147484427"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2050"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2051"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2052"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2771"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2772"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5"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15.2</a:t>
            </a:r>
          </a:p>
        </p:txBody>
      </p:sp>
      <p:sp>
        <p:nvSpPr>
          <p:cNvPr id="2056"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Solution Composition: An Introduction</a:t>
            </a:r>
            <a:endParaRPr lang="en-US" altLang="en-US" sz="2400" b="1" baseline="0">
              <a:latin typeface="Arial" panose="020B0604020202020204" pitchFamily="34" charset="0"/>
            </a:endParaRPr>
          </a:p>
        </p:txBody>
      </p:sp>
      <p:sp>
        <p:nvSpPr>
          <p:cNvPr id="32778"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2779"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50C0CA28-278C-4186-849C-D9089D76804A}" type="slidenum">
              <a:rPr lang="en-US" altLang="en-US"/>
              <a:pPr>
                <a:defRPr/>
              </a:pPr>
              <a:t>‹#›</a:t>
            </a:fld>
            <a:endParaRPr lang="en-US" altLang="en-US"/>
          </a:p>
        </p:txBody>
      </p:sp>
      <p:sp>
        <p:nvSpPr>
          <p:cNvPr id="2059"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00"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wipe(left)">
                                      <p:cBhvr>
                                        <p:cTn id="7" dur="500"/>
                                        <p:tgtEl>
                                          <p:spTgt spid="327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2">
                                            <p:txEl>
                                              <p:pRg st="0" end="0"/>
                                            </p:txEl>
                                          </p:spTgt>
                                        </p:tgtEl>
                                        <p:attrNameLst>
                                          <p:attrName>style.visibility</p:attrName>
                                        </p:attrNameLst>
                                      </p:cBhvr>
                                      <p:to>
                                        <p:strVal val="visible"/>
                                      </p:to>
                                    </p:set>
                                    <p:animEffect transition="in" filter="wipe(left)">
                                      <p:cBhvr>
                                        <p:cTn id="12" dur="500"/>
                                        <p:tgtEl>
                                          <p:spTgt spid="32772">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2772">
                                            <p:txEl>
                                              <p:pRg st="1" end="1"/>
                                            </p:txEl>
                                          </p:spTgt>
                                        </p:tgtEl>
                                        <p:attrNameLst>
                                          <p:attrName>style.visibility</p:attrName>
                                        </p:attrNameLst>
                                      </p:cBhvr>
                                      <p:to>
                                        <p:strVal val="visible"/>
                                      </p:to>
                                    </p:set>
                                    <p:animEffect transition="in" filter="wipe(left)">
                                      <p:cBhvr>
                                        <p:cTn id="15" dur="500"/>
                                        <p:tgtEl>
                                          <p:spTgt spid="32772">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2772">
                                            <p:txEl>
                                              <p:pRg st="2" end="2"/>
                                            </p:txEl>
                                          </p:spTgt>
                                        </p:tgtEl>
                                        <p:attrNameLst>
                                          <p:attrName>style.visibility</p:attrName>
                                        </p:attrNameLst>
                                      </p:cBhvr>
                                      <p:to>
                                        <p:strVal val="visible"/>
                                      </p:to>
                                    </p:set>
                                    <p:animEffect transition="in" filter="wipe(left)">
                                      <p:cBhvr>
                                        <p:cTn id="18" dur="500"/>
                                        <p:tgtEl>
                                          <p:spTgt spid="32772">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2772">
                                            <p:txEl>
                                              <p:pRg st="3" end="3"/>
                                            </p:txEl>
                                          </p:spTgt>
                                        </p:tgtEl>
                                        <p:attrNameLst>
                                          <p:attrName>style.visibility</p:attrName>
                                        </p:attrNameLst>
                                      </p:cBhvr>
                                      <p:to>
                                        <p:strVal val="visible"/>
                                      </p:to>
                                    </p:set>
                                    <p:animEffect transition="in" filter="wipe(left)">
                                      <p:cBhvr>
                                        <p:cTn id="21" dur="500"/>
                                        <p:tgtEl>
                                          <p:spTgt spid="32772">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2772">
                                            <p:txEl>
                                              <p:pRg st="4" end="4"/>
                                            </p:txEl>
                                          </p:spTgt>
                                        </p:tgtEl>
                                        <p:attrNameLst>
                                          <p:attrName>style.visibility</p:attrName>
                                        </p:attrNameLst>
                                      </p:cBhvr>
                                      <p:to>
                                        <p:strVal val="visible"/>
                                      </p:to>
                                    </p:set>
                                    <p:animEffect transition="in" filter="wipe(left)">
                                      <p:cBhvr>
                                        <p:cTn id="24" dur="500"/>
                                        <p:tgtEl>
                                          <p:spTgt spid="327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utoUpdateAnimBg="0"/>
      <p:bldP spid="32772" grpId="0" build="p" autoUpdateAnimBg="0">
        <p:tmplLst>
          <p:tmpl lvl="1">
            <p:tnLst>
              <p:par>
                <p:cTn presetID="22" presetClass="entr" presetSubtype="8" fill="hold" nodeType="clickEffect">
                  <p:stCondLst>
                    <p:cond delay="0"/>
                  </p:stCondLst>
                  <p:childTnLst>
                    <p:set>
                      <p:cBhvr>
                        <p:cTn dur="1" fill="hold">
                          <p:stCondLst>
                            <p:cond delay="0"/>
                          </p:stCondLst>
                        </p:cTn>
                        <p:tgtEl>
                          <p:spTgt spid="32772"/>
                        </p:tgtEl>
                        <p:attrNameLst>
                          <p:attrName>style.visibility</p:attrName>
                        </p:attrNameLst>
                      </p:cBhvr>
                      <p:to>
                        <p:strVal val="visible"/>
                      </p:to>
                    </p:set>
                    <p:animEffect transition="in" filter="wipe(left)">
                      <p:cBhvr>
                        <p:cTn dur="500"/>
                        <p:tgtEl>
                          <p:spTgt spid="32772"/>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2772"/>
                        </p:tgtEl>
                        <p:attrNameLst>
                          <p:attrName>style.visibility</p:attrName>
                        </p:attrNameLst>
                      </p:cBhvr>
                      <p:to>
                        <p:strVal val="visible"/>
                      </p:to>
                    </p:set>
                    <p:animEffect transition="in" filter="wipe(left)">
                      <p:cBhvr>
                        <p:cTn dur="500"/>
                        <p:tgtEl>
                          <p:spTgt spid="32772"/>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2772"/>
                        </p:tgtEl>
                        <p:attrNameLst>
                          <p:attrName>style.visibility</p:attrName>
                        </p:attrNameLst>
                      </p:cBhvr>
                      <p:to>
                        <p:strVal val="visible"/>
                      </p:to>
                    </p:set>
                    <p:animEffect transition="in" filter="wipe(left)">
                      <p:cBhvr>
                        <p:cTn dur="500"/>
                        <p:tgtEl>
                          <p:spTgt spid="32772"/>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2772"/>
                        </p:tgtEl>
                        <p:attrNameLst>
                          <p:attrName>style.visibility</p:attrName>
                        </p:attrNameLst>
                      </p:cBhvr>
                      <p:to>
                        <p:strVal val="visible"/>
                      </p:to>
                    </p:set>
                    <p:animEffect transition="in" filter="wipe(left)">
                      <p:cBhvr>
                        <p:cTn dur="500"/>
                        <p:tgtEl>
                          <p:spTgt spid="32772"/>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2772"/>
                        </p:tgtEl>
                        <p:attrNameLst>
                          <p:attrName>style.visibility</p:attrName>
                        </p:attrNameLst>
                      </p:cBhvr>
                      <p:to>
                        <p:strVal val="visible"/>
                      </p:to>
                    </p:set>
                    <p:animEffect transition="in" filter="wipe(left)">
                      <p:cBhvr>
                        <p:cTn dur="500"/>
                        <p:tgtEl>
                          <p:spTgt spid="32772"/>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3074"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075"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3076"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3795"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3796"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9"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15.3</a:t>
            </a:r>
          </a:p>
        </p:txBody>
      </p:sp>
      <p:sp>
        <p:nvSpPr>
          <p:cNvPr id="3080"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Solution Composition: Mass Percent</a:t>
            </a:r>
            <a:endParaRPr lang="en-US" altLang="en-US" sz="2400" b="1" baseline="0">
              <a:latin typeface="Arial" panose="020B0604020202020204" pitchFamily="34" charset="0"/>
            </a:endParaRPr>
          </a:p>
        </p:txBody>
      </p:sp>
      <p:sp>
        <p:nvSpPr>
          <p:cNvPr id="33802"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3803"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7C15CF96-8055-4C00-BB29-4F00A8AA8269}" type="slidenum">
              <a:rPr lang="en-US" altLang="en-US"/>
              <a:pPr>
                <a:defRPr/>
              </a:pPr>
              <a:t>‹#›</a:t>
            </a:fld>
            <a:endParaRPr lang="en-US" altLang="en-US"/>
          </a:p>
        </p:txBody>
      </p:sp>
      <p:sp>
        <p:nvSpPr>
          <p:cNvPr id="3083"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wipe(left)">
                                      <p:cBhvr>
                                        <p:cTn id="7" dur="500"/>
                                        <p:tgtEl>
                                          <p:spTgt spid="337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6">
                                            <p:txEl>
                                              <p:pRg st="0" end="0"/>
                                            </p:txEl>
                                          </p:spTgt>
                                        </p:tgtEl>
                                        <p:attrNameLst>
                                          <p:attrName>style.visibility</p:attrName>
                                        </p:attrNameLst>
                                      </p:cBhvr>
                                      <p:to>
                                        <p:strVal val="visible"/>
                                      </p:to>
                                    </p:set>
                                    <p:animEffect transition="in" filter="wipe(left)">
                                      <p:cBhvr>
                                        <p:cTn id="12" dur="500"/>
                                        <p:tgtEl>
                                          <p:spTgt spid="33796">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3796">
                                            <p:txEl>
                                              <p:pRg st="1" end="1"/>
                                            </p:txEl>
                                          </p:spTgt>
                                        </p:tgtEl>
                                        <p:attrNameLst>
                                          <p:attrName>style.visibility</p:attrName>
                                        </p:attrNameLst>
                                      </p:cBhvr>
                                      <p:to>
                                        <p:strVal val="visible"/>
                                      </p:to>
                                    </p:set>
                                    <p:animEffect transition="in" filter="wipe(left)">
                                      <p:cBhvr>
                                        <p:cTn id="15" dur="500"/>
                                        <p:tgtEl>
                                          <p:spTgt spid="33796">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3796">
                                            <p:txEl>
                                              <p:pRg st="2" end="2"/>
                                            </p:txEl>
                                          </p:spTgt>
                                        </p:tgtEl>
                                        <p:attrNameLst>
                                          <p:attrName>style.visibility</p:attrName>
                                        </p:attrNameLst>
                                      </p:cBhvr>
                                      <p:to>
                                        <p:strVal val="visible"/>
                                      </p:to>
                                    </p:set>
                                    <p:animEffect transition="in" filter="wipe(left)">
                                      <p:cBhvr>
                                        <p:cTn id="18" dur="500"/>
                                        <p:tgtEl>
                                          <p:spTgt spid="33796">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3796">
                                            <p:txEl>
                                              <p:pRg st="3" end="3"/>
                                            </p:txEl>
                                          </p:spTgt>
                                        </p:tgtEl>
                                        <p:attrNameLst>
                                          <p:attrName>style.visibility</p:attrName>
                                        </p:attrNameLst>
                                      </p:cBhvr>
                                      <p:to>
                                        <p:strVal val="visible"/>
                                      </p:to>
                                    </p:set>
                                    <p:animEffect transition="in" filter="wipe(left)">
                                      <p:cBhvr>
                                        <p:cTn id="21" dur="500"/>
                                        <p:tgtEl>
                                          <p:spTgt spid="33796">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3796">
                                            <p:txEl>
                                              <p:pRg st="4" end="4"/>
                                            </p:txEl>
                                          </p:spTgt>
                                        </p:tgtEl>
                                        <p:attrNameLst>
                                          <p:attrName>style.visibility</p:attrName>
                                        </p:attrNameLst>
                                      </p:cBhvr>
                                      <p:to>
                                        <p:strVal val="visible"/>
                                      </p:to>
                                    </p:set>
                                    <p:animEffect transition="in" filter="wipe(left)">
                                      <p:cBhvr>
                                        <p:cTn id="24" dur="500"/>
                                        <p:tgtEl>
                                          <p:spTgt spid="337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utoUpdateAnimBg="0"/>
      <p:bldP spid="33796" grpId="0" build="p" autoUpdateAnimBg="0">
        <p:tmplLst>
          <p:tmpl lvl="1">
            <p:tnLst>
              <p:par>
                <p:cTn presetID="22" presetClass="entr" presetSubtype="8" fill="hold" nodeType="clickEffect">
                  <p:stCondLst>
                    <p:cond delay="0"/>
                  </p:stCondLst>
                  <p:childTnLst>
                    <p:set>
                      <p:cBhvr>
                        <p:cTn dur="1" fill="hold">
                          <p:stCondLst>
                            <p:cond delay="0"/>
                          </p:stCondLst>
                        </p:cTn>
                        <p:tgtEl>
                          <p:spTgt spid="33796"/>
                        </p:tgtEl>
                        <p:attrNameLst>
                          <p:attrName>style.visibility</p:attrName>
                        </p:attrNameLst>
                      </p:cBhvr>
                      <p:to>
                        <p:strVal val="visible"/>
                      </p:to>
                    </p:set>
                    <p:animEffect transition="in" filter="wipe(left)">
                      <p:cBhvr>
                        <p:cTn dur="500"/>
                        <p:tgtEl>
                          <p:spTgt spid="33796"/>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3796"/>
                        </p:tgtEl>
                        <p:attrNameLst>
                          <p:attrName>style.visibility</p:attrName>
                        </p:attrNameLst>
                      </p:cBhvr>
                      <p:to>
                        <p:strVal val="visible"/>
                      </p:to>
                    </p:set>
                    <p:animEffect transition="in" filter="wipe(left)">
                      <p:cBhvr>
                        <p:cTn dur="500"/>
                        <p:tgtEl>
                          <p:spTgt spid="33796"/>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3796"/>
                        </p:tgtEl>
                        <p:attrNameLst>
                          <p:attrName>style.visibility</p:attrName>
                        </p:attrNameLst>
                      </p:cBhvr>
                      <p:to>
                        <p:strVal val="visible"/>
                      </p:to>
                    </p:set>
                    <p:animEffect transition="in" filter="wipe(left)">
                      <p:cBhvr>
                        <p:cTn dur="500"/>
                        <p:tgtEl>
                          <p:spTgt spid="33796"/>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3796"/>
                        </p:tgtEl>
                        <p:attrNameLst>
                          <p:attrName>style.visibility</p:attrName>
                        </p:attrNameLst>
                      </p:cBhvr>
                      <p:to>
                        <p:strVal val="visible"/>
                      </p:to>
                    </p:set>
                    <p:animEffect transition="in" filter="wipe(left)">
                      <p:cBhvr>
                        <p:cTn dur="500"/>
                        <p:tgtEl>
                          <p:spTgt spid="33796"/>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3796"/>
                        </p:tgtEl>
                        <p:attrNameLst>
                          <p:attrName>style.visibility</p:attrName>
                        </p:attrNameLst>
                      </p:cBhvr>
                      <p:to>
                        <p:strVal val="visible"/>
                      </p:to>
                    </p:set>
                    <p:animEffect transition="in" filter="wipe(left)">
                      <p:cBhvr>
                        <p:cTn dur="500"/>
                        <p:tgtEl>
                          <p:spTgt spid="33796"/>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4098"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4099"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4100"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4819"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4820"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3"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15.4</a:t>
            </a:r>
          </a:p>
        </p:txBody>
      </p:sp>
      <p:sp>
        <p:nvSpPr>
          <p:cNvPr id="4104"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Solution Composition: Molarity</a:t>
            </a:r>
            <a:endParaRPr lang="en-US" altLang="en-US" sz="2400" b="1" baseline="0">
              <a:latin typeface="Arial" panose="020B0604020202020204" pitchFamily="34" charset="0"/>
            </a:endParaRPr>
          </a:p>
        </p:txBody>
      </p:sp>
      <p:sp>
        <p:nvSpPr>
          <p:cNvPr id="34826"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4827"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03059448-BE89-4BE8-976D-400BD4901506}" type="slidenum">
              <a:rPr lang="en-US" altLang="en-US"/>
              <a:pPr>
                <a:defRPr/>
              </a:pPr>
              <a:t>‹#›</a:t>
            </a:fld>
            <a:endParaRPr lang="en-US" altLang="en-US"/>
          </a:p>
        </p:txBody>
      </p:sp>
      <p:sp>
        <p:nvSpPr>
          <p:cNvPr id="4107"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wipe(left)">
                                      <p:cBhvr>
                                        <p:cTn id="7" dur="500"/>
                                        <p:tgtEl>
                                          <p:spTgt spid="348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0">
                                            <p:txEl>
                                              <p:pRg st="0" end="0"/>
                                            </p:txEl>
                                          </p:spTgt>
                                        </p:tgtEl>
                                        <p:attrNameLst>
                                          <p:attrName>style.visibility</p:attrName>
                                        </p:attrNameLst>
                                      </p:cBhvr>
                                      <p:to>
                                        <p:strVal val="visible"/>
                                      </p:to>
                                    </p:set>
                                    <p:animEffect transition="in" filter="wipe(left)">
                                      <p:cBhvr>
                                        <p:cTn id="12" dur="500"/>
                                        <p:tgtEl>
                                          <p:spTgt spid="34820">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4820">
                                            <p:txEl>
                                              <p:pRg st="1" end="1"/>
                                            </p:txEl>
                                          </p:spTgt>
                                        </p:tgtEl>
                                        <p:attrNameLst>
                                          <p:attrName>style.visibility</p:attrName>
                                        </p:attrNameLst>
                                      </p:cBhvr>
                                      <p:to>
                                        <p:strVal val="visible"/>
                                      </p:to>
                                    </p:set>
                                    <p:animEffect transition="in" filter="wipe(left)">
                                      <p:cBhvr>
                                        <p:cTn id="15" dur="500"/>
                                        <p:tgtEl>
                                          <p:spTgt spid="34820">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4820">
                                            <p:txEl>
                                              <p:pRg st="2" end="2"/>
                                            </p:txEl>
                                          </p:spTgt>
                                        </p:tgtEl>
                                        <p:attrNameLst>
                                          <p:attrName>style.visibility</p:attrName>
                                        </p:attrNameLst>
                                      </p:cBhvr>
                                      <p:to>
                                        <p:strVal val="visible"/>
                                      </p:to>
                                    </p:set>
                                    <p:animEffect transition="in" filter="wipe(left)">
                                      <p:cBhvr>
                                        <p:cTn id="18" dur="500"/>
                                        <p:tgtEl>
                                          <p:spTgt spid="34820">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4820">
                                            <p:txEl>
                                              <p:pRg st="3" end="3"/>
                                            </p:txEl>
                                          </p:spTgt>
                                        </p:tgtEl>
                                        <p:attrNameLst>
                                          <p:attrName>style.visibility</p:attrName>
                                        </p:attrNameLst>
                                      </p:cBhvr>
                                      <p:to>
                                        <p:strVal val="visible"/>
                                      </p:to>
                                    </p:set>
                                    <p:animEffect transition="in" filter="wipe(left)">
                                      <p:cBhvr>
                                        <p:cTn id="21" dur="500"/>
                                        <p:tgtEl>
                                          <p:spTgt spid="34820">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4820">
                                            <p:txEl>
                                              <p:pRg st="4" end="4"/>
                                            </p:txEl>
                                          </p:spTgt>
                                        </p:tgtEl>
                                        <p:attrNameLst>
                                          <p:attrName>style.visibility</p:attrName>
                                        </p:attrNameLst>
                                      </p:cBhvr>
                                      <p:to>
                                        <p:strVal val="visible"/>
                                      </p:to>
                                    </p:set>
                                    <p:animEffect transition="in" filter="wipe(left)">
                                      <p:cBhvr>
                                        <p:cTn id="24" dur="500"/>
                                        <p:tgtEl>
                                          <p:spTgt spid="348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utoUpdateAnimBg="0"/>
      <p:bldP spid="34820" grpId="0" build="p" autoUpdateAnimBg="0">
        <p:tmplLst>
          <p:tmpl lvl="1">
            <p:tnLst>
              <p:par>
                <p:cTn presetID="22" presetClass="entr" presetSubtype="8" fill="hold" nodeType="clickEffect">
                  <p:stCondLst>
                    <p:cond delay="0"/>
                  </p:stCondLst>
                  <p:childTnLst>
                    <p:set>
                      <p:cBhvr>
                        <p:cTn dur="1" fill="hold">
                          <p:stCondLst>
                            <p:cond delay="0"/>
                          </p:stCondLst>
                        </p:cTn>
                        <p:tgtEl>
                          <p:spTgt spid="34820"/>
                        </p:tgtEl>
                        <p:attrNameLst>
                          <p:attrName>style.visibility</p:attrName>
                        </p:attrNameLst>
                      </p:cBhvr>
                      <p:to>
                        <p:strVal val="visible"/>
                      </p:to>
                    </p:set>
                    <p:animEffect transition="in" filter="wipe(left)">
                      <p:cBhvr>
                        <p:cTn dur="500"/>
                        <p:tgtEl>
                          <p:spTgt spid="34820"/>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4820"/>
                        </p:tgtEl>
                        <p:attrNameLst>
                          <p:attrName>style.visibility</p:attrName>
                        </p:attrNameLst>
                      </p:cBhvr>
                      <p:to>
                        <p:strVal val="visible"/>
                      </p:to>
                    </p:set>
                    <p:animEffect transition="in" filter="wipe(left)">
                      <p:cBhvr>
                        <p:cTn dur="500"/>
                        <p:tgtEl>
                          <p:spTgt spid="34820"/>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4820"/>
                        </p:tgtEl>
                        <p:attrNameLst>
                          <p:attrName>style.visibility</p:attrName>
                        </p:attrNameLst>
                      </p:cBhvr>
                      <p:to>
                        <p:strVal val="visible"/>
                      </p:to>
                    </p:set>
                    <p:animEffect transition="in" filter="wipe(left)">
                      <p:cBhvr>
                        <p:cTn dur="500"/>
                        <p:tgtEl>
                          <p:spTgt spid="34820"/>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4820"/>
                        </p:tgtEl>
                        <p:attrNameLst>
                          <p:attrName>style.visibility</p:attrName>
                        </p:attrNameLst>
                      </p:cBhvr>
                      <p:to>
                        <p:strVal val="visible"/>
                      </p:to>
                    </p:set>
                    <p:animEffect transition="in" filter="wipe(left)">
                      <p:cBhvr>
                        <p:cTn dur="500"/>
                        <p:tgtEl>
                          <p:spTgt spid="34820"/>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4820"/>
                        </p:tgtEl>
                        <p:attrNameLst>
                          <p:attrName>style.visibility</p:attrName>
                        </p:attrNameLst>
                      </p:cBhvr>
                      <p:to>
                        <p:strVal val="visible"/>
                      </p:to>
                    </p:set>
                    <p:animEffect transition="in" filter="wipe(left)">
                      <p:cBhvr>
                        <p:cTn dur="500"/>
                        <p:tgtEl>
                          <p:spTgt spid="34820"/>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5122"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5123"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5124"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5843"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5844"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7"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15.5</a:t>
            </a:r>
          </a:p>
        </p:txBody>
      </p:sp>
      <p:sp>
        <p:nvSpPr>
          <p:cNvPr id="5128"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Dilution</a:t>
            </a:r>
            <a:endParaRPr lang="en-US" altLang="en-US" sz="2400" b="1" baseline="0">
              <a:latin typeface="Arial" panose="020B0604020202020204" pitchFamily="34" charset="0"/>
            </a:endParaRPr>
          </a:p>
        </p:txBody>
      </p:sp>
      <p:sp>
        <p:nvSpPr>
          <p:cNvPr id="35850"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5851"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C65699DB-812E-4BB6-9EBB-DFB9DFBC86A3}" type="slidenum">
              <a:rPr lang="en-US" altLang="en-US"/>
              <a:pPr>
                <a:defRPr/>
              </a:pPr>
              <a:t>‹#›</a:t>
            </a:fld>
            <a:endParaRPr lang="en-US" altLang="en-US"/>
          </a:p>
        </p:txBody>
      </p:sp>
      <p:sp>
        <p:nvSpPr>
          <p:cNvPr id="5131"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wipe(left)">
                                      <p:cBhvr>
                                        <p:cTn id="7" dur="500"/>
                                        <p:tgtEl>
                                          <p:spTgt spid="358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4">
                                            <p:txEl>
                                              <p:pRg st="0" end="0"/>
                                            </p:txEl>
                                          </p:spTgt>
                                        </p:tgtEl>
                                        <p:attrNameLst>
                                          <p:attrName>style.visibility</p:attrName>
                                        </p:attrNameLst>
                                      </p:cBhvr>
                                      <p:to>
                                        <p:strVal val="visible"/>
                                      </p:to>
                                    </p:set>
                                    <p:animEffect transition="in" filter="wipe(left)">
                                      <p:cBhvr>
                                        <p:cTn id="12" dur="500"/>
                                        <p:tgtEl>
                                          <p:spTgt spid="35844">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5844">
                                            <p:txEl>
                                              <p:pRg st="1" end="1"/>
                                            </p:txEl>
                                          </p:spTgt>
                                        </p:tgtEl>
                                        <p:attrNameLst>
                                          <p:attrName>style.visibility</p:attrName>
                                        </p:attrNameLst>
                                      </p:cBhvr>
                                      <p:to>
                                        <p:strVal val="visible"/>
                                      </p:to>
                                    </p:set>
                                    <p:animEffect transition="in" filter="wipe(left)">
                                      <p:cBhvr>
                                        <p:cTn id="15" dur="500"/>
                                        <p:tgtEl>
                                          <p:spTgt spid="35844">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5844">
                                            <p:txEl>
                                              <p:pRg st="2" end="2"/>
                                            </p:txEl>
                                          </p:spTgt>
                                        </p:tgtEl>
                                        <p:attrNameLst>
                                          <p:attrName>style.visibility</p:attrName>
                                        </p:attrNameLst>
                                      </p:cBhvr>
                                      <p:to>
                                        <p:strVal val="visible"/>
                                      </p:to>
                                    </p:set>
                                    <p:animEffect transition="in" filter="wipe(left)">
                                      <p:cBhvr>
                                        <p:cTn id="18" dur="500"/>
                                        <p:tgtEl>
                                          <p:spTgt spid="35844">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5844">
                                            <p:txEl>
                                              <p:pRg st="3" end="3"/>
                                            </p:txEl>
                                          </p:spTgt>
                                        </p:tgtEl>
                                        <p:attrNameLst>
                                          <p:attrName>style.visibility</p:attrName>
                                        </p:attrNameLst>
                                      </p:cBhvr>
                                      <p:to>
                                        <p:strVal val="visible"/>
                                      </p:to>
                                    </p:set>
                                    <p:animEffect transition="in" filter="wipe(left)">
                                      <p:cBhvr>
                                        <p:cTn id="21" dur="500"/>
                                        <p:tgtEl>
                                          <p:spTgt spid="35844">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5844">
                                            <p:txEl>
                                              <p:pRg st="4" end="4"/>
                                            </p:txEl>
                                          </p:spTgt>
                                        </p:tgtEl>
                                        <p:attrNameLst>
                                          <p:attrName>style.visibility</p:attrName>
                                        </p:attrNameLst>
                                      </p:cBhvr>
                                      <p:to>
                                        <p:strVal val="visible"/>
                                      </p:to>
                                    </p:set>
                                    <p:animEffect transition="in" filter="wipe(left)">
                                      <p:cBhvr>
                                        <p:cTn id="24" dur="500"/>
                                        <p:tgtEl>
                                          <p:spTgt spid="358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utoUpdateAnimBg="0"/>
      <p:bldP spid="35844" grpId="0" build="p" autoUpdateAnimBg="0">
        <p:tmplLst>
          <p:tmpl lvl="1">
            <p:tnLst>
              <p:par>
                <p:cTn presetID="22" presetClass="entr" presetSubtype="8" fill="hold" nodeType="clickEffect">
                  <p:stCondLst>
                    <p:cond delay="0"/>
                  </p:stCondLst>
                  <p:childTnLst>
                    <p:set>
                      <p:cBhvr>
                        <p:cTn dur="1" fill="hold">
                          <p:stCondLst>
                            <p:cond delay="0"/>
                          </p:stCondLst>
                        </p:cTn>
                        <p:tgtEl>
                          <p:spTgt spid="35844"/>
                        </p:tgtEl>
                        <p:attrNameLst>
                          <p:attrName>style.visibility</p:attrName>
                        </p:attrNameLst>
                      </p:cBhvr>
                      <p:to>
                        <p:strVal val="visible"/>
                      </p:to>
                    </p:set>
                    <p:animEffect transition="in" filter="wipe(left)">
                      <p:cBhvr>
                        <p:cTn dur="500"/>
                        <p:tgtEl>
                          <p:spTgt spid="35844"/>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5844"/>
                        </p:tgtEl>
                        <p:attrNameLst>
                          <p:attrName>style.visibility</p:attrName>
                        </p:attrNameLst>
                      </p:cBhvr>
                      <p:to>
                        <p:strVal val="visible"/>
                      </p:to>
                    </p:set>
                    <p:animEffect transition="in" filter="wipe(left)">
                      <p:cBhvr>
                        <p:cTn dur="500"/>
                        <p:tgtEl>
                          <p:spTgt spid="35844"/>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5844"/>
                        </p:tgtEl>
                        <p:attrNameLst>
                          <p:attrName>style.visibility</p:attrName>
                        </p:attrNameLst>
                      </p:cBhvr>
                      <p:to>
                        <p:strVal val="visible"/>
                      </p:to>
                    </p:set>
                    <p:animEffect transition="in" filter="wipe(left)">
                      <p:cBhvr>
                        <p:cTn dur="500"/>
                        <p:tgtEl>
                          <p:spTgt spid="35844"/>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5844"/>
                        </p:tgtEl>
                        <p:attrNameLst>
                          <p:attrName>style.visibility</p:attrName>
                        </p:attrNameLst>
                      </p:cBhvr>
                      <p:to>
                        <p:strVal val="visible"/>
                      </p:to>
                    </p:set>
                    <p:animEffect transition="in" filter="wipe(left)">
                      <p:cBhvr>
                        <p:cTn dur="500"/>
                        <p:tgtEl>
                          <p:spTgt spid="35844"/>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5844"/>
                        </p:tgtEl>
                        <p:attrNameLst>
                          <p:attrName>style.visibility</p:attrName>
                        </p:attrNameLst>
                      </p:cBhvr>
                      <p:to>
                        <p:strVal val="visible"/>
                      </p:to>
                    </p:set>
                    <p:animEffect transition="in" filter="wipe(left)">
                      <p:cBhvr>
                        <p:cTn dur="500"/>
                        <p:tgtEl>
                          <p:spTgt spid="35844"/>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6146"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6147"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6148"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6867"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6868"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1"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15.6</a:t>
            </a:r>
          </a:p>
        </p:txBody>
      </p:sp>
      <p:sp>
        <p:nvSpPr>
          <p:cNvPr id="6152"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Stoichiometry of Solution Reactions</a:t>
            </a:r>
            <a:endParaRPr lang="en-US" altLang="en-US" sz="2400" b="1" baseline="0">
              <a:latin typeface="Arial" panose="020B0604020202020204" pitchFamily="34" charset="0"/>
            </a:endParaRPr>
          </a:p>
        </p:txBody>
      </p:sp>
      <p:sp>
        <p:nvSpPr>
          <p:cNvPr id="36874"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6875"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C6D2FFBA-C07B-4834-A76C-38D77F031F85}" type="slidenum">
              <a:rPr lang="en-US" altLang="en-US"/>
              <a:pPr>
                <a:defRPr/>
              </a:pPr>
              <a:t>‹#›</a:t>
            </a:fld>
            <a:endParaRPr lang="en-US" altLang="en-US"/>
          </a:p>
        </p:txBody>
      </p:sp>
      <p:sp>
        <p:nvSpPr>
          <p:cNvPr id="6155"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 id="2147484153" r:id="rId10"/>
    <p:sldLayoutId id="2147484154"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wipe(left)">
                                      <p:cBhvr>
                                        <p:cTn id="7" dur="500"/>
                                        <p:tgtEl>
                                          <p:spTgt spid="368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8">
                                            <p:txEl>
                                              <p:pRg st="0" end="0"/>
                                            </p:txEl>
                                          </p:spTgt>
                                        </p:tgtEl>
                                        <p:attrNameLst>
                                          <p:attrName>style.visibility</p:attrName>
                                        </p:attrNameLst>
                                      </p:cBhvr>
                                      <p:to>
                                        <p:strVal val="visible"/>
                                      </p:to>
                                    </p:set>
                                    <p:animEffect transition="in" filter="wipe(left)">
                                      <p:cBhvr>
                                        <p:cTn id="12" dur="500"/>
                                        <p:tgtEl>
                                          <p:spTgt spid="36868">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6868">
                                            <p:txEl>
                                              <p:pRg st="1" end="1"/>
                                            </p:txEl>
                                          </p:spTgt>
                                        </p:tgtEl>
                                        <p:attrNameLst>
                                          <p:attrName>style.visibility</p:attrName>
                                        </p:attrNameLst>
                                      </p:cBhvr>
                                      <p:to>
                                        <p:strVal val="visible"/>
                                      </p:to>
                                    </p:set>
                                    <p:animEffect transition="in" filter="wipe(left)">
                                      <p:cBhvr>
                                        <p:cTn id="15" dur="500"/>
                                        <p:tgtEl>
                                          <p:spTgt spid="36868">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6868">
                                            <p:txEl>
                                              <p:pRg st="2" end="2"/>
                                            </p:txEl>
                                          </p:spTgt>
                                        </p:tgtEl>
                                        <p:attrNameLst>
                                          <p:attrName>style.visibility</p:attrName>
                                        </p:attrNameLst>
                                      </p:cBhvr>
                                      <p:to>
                                        <p:strVal val="visible"/>
                                      </p:to>
                                    </p:set>
                                    <p:animEffect transition="in" filter="wipe(left)">
                                      <p:cBhvr>
                                        <p:cTn id="18" dur="500"/>
                                        <p:tgtEl>
                                          <p:spTgt spid="36868">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6868">
                                            <p:txEl>
                                              <p:pRg st="3" end="3"/>
                                            </p:txEl>
                                          </p:spTgt>
                                        </p:tgtEl>
                                        <p:attrNameLst>
                                          <p:attrName>style.visibility</p:attrName>
                                        </p:attrNameLst>
                                      </p:cBhvr>
                                      <p:to>
                                        <p:strVal val="visible"/>
                                      </p:to>
                                    </p:set>
                                    <p:animEffect transition="in" filter="wipe(left)">
                                      <p:cBhvr>
                                        <p:cTn id="21" dur="500"/>
                                        <p:tgtEl>
                                          <p:spTgt spid="36868">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6868">
                                            <p:txEl>
                                              <p:pRg st="4" end="4"/>
                                            </p:txEl>
                                          </p:spTgt>
                                        </p:tgtEl>
                                        <p:attrNameLst>
                                          <p:attrName>style.visibility</p:attrName>
                                        </p:attrNameLst>
                                      </p:cBhvr>
                                      <p:to>
                                        <p:strVal val="visible"/>
                                      </p:to>
                                    </p:set>
                                    <p:animEffect transition="in" filter="wipe(left)">
                                      <p:cBhvr>
                                        <p:cTn id="24" dur="500"/>
                                        <p:tgtEl>
                                          <p:spTgt spid="368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utoUpdateAnimBg="0"/>
      <p:bldP spid="36868" grpId="0" build="p" autoUpdateAnimBg="0">
        <p:tmplLst>
          <p:tmpl lvl="1">
            <p:tnLst>
              <p:par>
                <p:cTn presetID="22" presetClass="entr" presetSubtype="8" fill="hold" nodeType="clickEffect">
                  <p:stCondLst>
                    <p:cond delay="0"/>
                  </p:stCondLst>
                  <p:childTnLst>
                    <p:set>
                      <p:cBhvr>
                        <p:cTn dur="1" fill="hold">
                          <p:stCondLst>
                            <p:cond delay="0"/>
                          </p:stCondLst>
                        </p:cTn>
                        <p:tgtEl>
                          <p:spTgt spid="36868"/>
                        </p:tgtEl>
                        <p:attrNameLst>
                          <p:attrName>style.visibility</p:attrName>
                        </p:attrNameLst>
                      </p:cBhvr>
                      <p:to>
                        <p:strVal val="visible"/>
                      </p:to>
                    </p:set>
                    <p:animEffect transition="in" filter="wipe(left)">
                      <p:cBhvr>
                        <p:cTn dur="500"/>
                        <p:tgtEl>
                          <p:spTgt spid="36868"/>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6868"/>
                        </p:tgtEl>
                        <p:attrNameLst>
                          <p:attrName>style.visibility</p:attrName>
                        </p:attrNameLst>
                      </p:cBhvr>
                      <p:to>
                        <p:strVal val="visible"/>
                      </p:to>
                    </p:set>
                    <p:animEffect transition="in" filter="wipe(left)">
                      <p:cBhvr>
                        <p:cTn dur="500"/>
                        <p:tgtEl>
                          <p:spTgt spid="36868"/>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6868"/>
                        </p:tgtEl>
                        <p:attrNameLst>
                          <p:attrName>style.visibility</p:attrName>
                        </p:attrNameLst>
                      </p:cBhvr>
                      <p:to>
                        <p:strVal val="visible"/>
                      </p:to>
                    </p:set>
                    <p:animEffect transition="in" filter="wipe(left)">
                      <p:cBhvr>
                        <p:cTn dur="500"/>
                        <p:tgtEl>
                          <p:spTgt spid="36868"/>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6868"/>
                        </p:tgtEl>
                        <p:attrNameLst>
                          <p:attrName>style.visibility</p:attrName>
                        </p:attrNameLst>
                      </p:cBhvr>
                      <p:to>
                        <p:strVal val="visible"/>
                      </p:to>
                    </p:set>
                    <p:animEffect transition="in" filter="wipe(left)">
                      <p:cBhvr>
                        <p:cTn dur="500"/>
                        <p:tgtEl>
                          <p:spTgt spid="36868"/>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6868"/>
                        </p:tgtEl>
                        <p:attrNameLst>
                          <p:attrName>style.visibility</p:attrName>
                        </p:attrNameLst>
                      </p:cBhvr>
                      <p:to>
                        <p:strVal val="visible"/>
                      </p:to>
                    </p:set>
                    <p:animEffect transition="in" filter="wipe(left)">
                      <p:cBhvr>
                        <p:cTn dur="500"/>
                        <p:tgtEl>
                          <p:spTgt spid="36868"/>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7170"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7171"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7172"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7891"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7892"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5"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15.7</a:t>
            </a:r>
          </a:p>
        </p:txBody>
      </p:sp>
      <p:sp>
        <p:nvSpPr>
          <p:cNvPr id="7176"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Neutralization Reactions</a:t>
            </a:r>
            <a:endParaRPr lang="en-US" altLang="en-US" sz="2400" b="1" baseline="0">
              <a:latin typeface="Arial" panose="020B0604020202020204" pitchFamily="34" charset="0"/>
            </a:endParaRPr>
          </a:p>
        </p:txBody>
      </p:sp>
      <p:sp>
        <p:nvSpPr>
          <p:cNvPr id="37898"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7899"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5B8BFA77-2D4C-480B-9E33-72456034B12C}" type="slidenum">
              <a:rPr lang="en-US" altLang="en-US"/>
              <a:pPr>
                <a:defRPr/>
              </a:pPr>
              <a:t>‹#›</a:t>
            </a:fld>
            <a:endParaRPr lang="en-US" altLang="en-US"/>
          </a:p>
        </p:txBody>
      </p:sp>
      <p:sp>
        <p:nvSpPr>
          <p:cNvPr id="7179"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55" r:id="rId1"/>
    <p:sldLayoutId id="2147484156" r:id="rId2"/>
    <p:sldLayoutId id="2147484157" r:id="rId3"/>
    <p:sldLayoutId id="2147484158" r:id="rId4"/>
    <p:sldLayoutId id="2147484159" r:id="rId5"/>
    <p:sldLayoutId id="2147484160" r:id="rId6"/>
    <p:sldLayoutId id="2147484161" r:id="rId7"/>
    <p:sldLayoutId id="2147484162" r:id="rId8"/>
    <p:sldLayoutId id="2147484163" r:id="rId9"/>
    <p:sldLayoutId id="2147484164" r:id="rId10"/>
    <p:sldLayoutId id="2147484165"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wipe(left)">
                                      <p:cBhvr>
                                        <p:cTn id="7" dur="500"/>
                                        <p:tgtEl>
                                          <p:spTgt spid="378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2">
                                            <p:txEl>
                                              <p:pRg st="0" end="0"/>
                                            </p:txEl>
                                          </p:spTgt>
                                        </p:tgtEl>
                                        <p:attrNameLst>
                                          <p:attrName>style.visibility</p:attrName>
                                        </p:attrNameLst>
                                      </p:cBhvr>
                                      <p:to>
                                        <p:strVal val="visible"/>
                                      </p:to>
                                    </p:set>
                                    <p:animEffect transition="in" filter="wipe(left)">
                                      <p:cBhvr>
                                        <p:cTn id="12" dur="500"/>
                                        <p:tgtEl>
                                          <p:spTgt spid="37892">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7892">
                                            <p:txEl>
                                              <p:pRg st="1" end="1"/>
                                            </p:txEl>
                                          </p:spTgt>
                                        </p:tgtEl>
                                        <p:attrNameLst>
                                          <p:attrName>style.visibility</p:attrName>
                                        </p:attrNameLst>
                                      </p:cBhvr>
                                      <p:to>
                                        <p:strVal val="visible"/>
                                      </p:to>
                                    </p:set>
                                    <p:animEffect transition="in" filter="wipe(left)">
                                      <p:cBhvr>
                                        <p:cTn id="15" dur="500"/>
                                        <p:tgtEl>
                                          <p:spTgt spid="37892">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7892">
                                            <p:txEl>
                                              <p:pRg st="2" end="2"/>
                                            </p:txEl>
                                          </p:spTgt>
                                        </p:tgtEl>
                                        <p:attrNameLst>
                                          <p:attrName>style.visibility</p:attrName>
                                        </p:attrNameLst>
                                      </p:cBhvr>
                                      <p:to>
                                        <p:strVal val="visible"/>
                                      </p:to>
                                    </p:set>
                                    <p:animEffect transition="in" filter="wipe(left)">
                                      <p:cBhvr>
                                        <p:cTn id="18" dur="500"/>
                                        <p:tgtEl>
                                          <p:spTgt spid="37892">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7892">
                                            <p:txEl>
                                              <p:pRg st="3" end="3"/>
                                            </p:txEl>
                                          </p:spTgt>
                                        </p:tgtEl>
                                        <p:attrNameLst>
                                          <p:attrName>style.visibility</p:attrName>
                                        </p:attrNameLst>
                                      </p:cBhvr>
                                      <p:to>
                                        <p:strVal val="visible"/>
                                      </p:to>
                                    </p:set>
                                    <p:animEffect transition="in" filter="wipe(left)">
                                      <p:cBhvr>
                                        <p:cTn id="21" dur="500"/>
                                        <p:tgtEl>
                                          <p:spTgt spid="37892">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7892">
                                            <p:txEl>
                                              <p:pRg st="4" end="4"/>
                                            </p:txEl>
                                          </p:spTgt>
                                        </p:tgtEl>
                                        <p:attrNameLst>
                                          <p:attrName>style.visibility</p:attrName>
                                        </p:attrNameLst>
                                      </p:cBhvr>
                                      <p:to>
                                        <p:strVal val="visible"/>
                                      </p:to>
                                    </p:set>
                                    <p:animEffect transition="in" filter="wipe(left)">
                                      <p:cBhvr>
                                        <p:cTn id="24"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utoUpdateAnimBg="0"/>
      <p:bldP spid="37892" grpId="0" build="p" autoUpdateAnimBg="0">
        <p:tmplLst>
          <p:tmpl lvl="1">
            <p:tnLst>
              <p:par>
                <p:cTn presetID="22" presetClass="entr" presetSubtype="8" fill="hold" nodeType="clickEffect">
                  <p:stCondLst>
                    <p:cond delay="0"/>
                  </p:stCondLst>
                  <p:childTnLst>
                    <p:set>
                      <p:cBhvr>
                        <p:cTn dur="1" fill="hold">
                          <p:stCondLst>
                            <p:cond delay="0"/>
                          </p:stCondLst>
                        </p:cTn>
                        <p:tgtEl>
                          <p:spTgt spid="37892"/>
                        </p:tgtEl>
                        <p:attrNameLst>
                          <p:attrName>style.visibility</p:attrName>
                        </p:attrNameLst>
                      </p:cBhvr>
                      <p:to>
                        <p:strVal val="visible"/>
                      </p:to>
                    </p:set>
                    <p:animEffect transition="in" filter="wipe(left)">
                      <p:cBhvr>
                        <p:cTn dur="500"/>
                        <p:tgtEl>
                          <p:spTgt spid="37892"/>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7892"/>
                        </p:tgtEl>
                        <p:attrNameLst>
                          <p:attrName>style.visibility</p:attrName>
                        </p:attrNameLst>
                      </p:cBhvr>
                      <p:to>
                        <p:strVal val="visible"/>
                      </p:to>
                    </p:set>
                    <p:animEffect transition="in" filter="wipe(left)">
                      <p:cBhvr>
                        <p:cTn dur="500"/>
                        <p:tgtEl>
                          <p:spTgt spid="37892"/>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7892"/>
                        </p:tgtEl>
                        <p:attrNameLst>
                          <p:attrName>style.visibility</p:attrName>
                        </p:attrNameLst>
                      </p:cBhvr>
                      <p:to>
                        <p:strVal val="visible"/>
                      </p:to>
                    </p:set>
                    <p:animEffect transition="in" filter="wipe(left)">
                      <p:cBhvr>
                        <p:cTn dur="500"/>
                        <p:tgtEl>
                          <p:spTgt spid="37892"/>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7892"/>
                        </p:tgtEl>
                        <p:attrNameLst>
                          <p:attrName>style.visibility</p:attrName>
                        </p:attrNameLst>
                      </p:cBhvr>
                      <p:to>
                        <p:strVal val="visible"/>
                      </p:to>
                    </p:set>
                    <p:animEffect transition="in" filter="wipe(left)">
                      <p:cBhvr>
                        <p:cTn dur="500"/>
                        <p:tgtEl>
                          <p:spTgt spid="37892"/>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7892"/>
                        </p:tgtEl>
                        <p:attrNameLst>
                          <p:attrName>style.visibility</p:attrName>
                        </p:attrNameLst>
                      </p:cBhvr>
                      <p:to>
                        <p:strVal val="visible"/>
                      </p:to>
                    </p:set>
                    <p:animEffect transition="in" filter="wipe(left)">
                      <p:cBhvr>
                        <p:cTn dur="500"/>
                        <p:tgtEl>
                          <p:spTgt spid="37892"/>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8194"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8195"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8196"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8915"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8916"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9"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15.8</a:t>
            </a:r>
          </a:p>
        </p:txBody>
      </p:sp>
      <p:sp>
        <p:nvSpPr>
          <p:cNvPr id="8200"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Solution Composition: Normality</a:t>
            </a:r>
            <a:endParaRPr lang="en-US" altLang="en-US" sz="2400" b="1" baseline="0">
              <a:latin typeface="Arial" panose="020B0604020202020204" pitchFamily="34" charset="0"/>
            </a:endParaRPr>
          </a:p>
        </p:txBody>
      </p:sp>
      <p:sp>
        <p:nvSpPr>
          <p:cNvPr id="38922"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8923"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1EB85B34-E6BD-4FAA-A4AB-589008A88CCC}" type="slidenum">
              <a:rPr lang="en-US" altLang="en-US"/>
              <a:pPr>
                <a:defRPr/>
              </a:pPr>
              <a:t>‹#›</a:t>
            </a:fld>
            <a:endParaRPr lang="en-US" altLang="en-US"/>
          </a:p>
        </p:txBody>
      </p:sp>
      <p:sp>
        <p:nvSpPr>
          <p:cNvPr id="8203"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915"/>
                                        </p:tgtEl>
                                        <p:attrNameLst>
                                          <p:attrName>style.visibility</p:attrName>
                                        </p:attrNameLst>
                                      </p:cBhvr>
                                      <p:to>
                                        <p:strVal val="visible"/>
                                      </p:to>
                                    </p:set>
                                    <p:animEffect transition="in" filter="wipe(left)">
                                      <p:cBhvr>
                                        <p:cTn id="7" dur="500"/>
                                        <p:tgtEl>
                                          <p:spTgt spid="389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6">
                                            <p:txEl>
                                              <p:pRg st="0" end="0"/>
                                            </p:txEl>
                                          </p:spTgt>
                                        </p:tgtEl>
                                        <p:attrNameLst>
                                          <p:attrName>style.visibility</p:attrName>
                                        </p:attrNameLst>
                                      </p:cBhvr>
                                      <p:to>
                                        <p:strVal val="visible"/>
                                      </p:to>
                                    </p:set>
                                    <p:animEffect transition="in" filter="wipe(left)">
                                      <p:cBhvr>
                                        <p:cTn id="12" dur="500"/>
                                        <p:tgtEl>
                                          <p:spTgt spid="38916">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8916">
                                            <p:txEl>
                                              <p:pRg st="1" end="1"/>
                                            </p:txEl>
                                          </p:spTgt>
                                        </p:tgtEl>
                                        <p:attrNameLst>
                                          <p:attrName>style.visibility</p:attrName>
                                        </p:attrNameLst>
                                      </p:cBhvr>
                                      <p:to>
                                        <p:strVal val="visible"/>
                                      </p:to>
                                    </p:set>
                                    <p:animEffect transition="in" filter="wipe(left)">
                                      <p:cBhvr>
                                        <p:cTn id="15" dur="500"/>
                                        <p:tgtEl>
                                          <p:spTgt spid="38916">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8916">
                                            <p:txEl>
                                              <p:pRg st="2" end="2"/>
                                            </p:txEl>
                                          </p:spTgt>
                                        </p:tgtEl>
                                        <p:attrNameLst>
                                          <p:attrName>style.visibility</p:attrName>
                                        </p:attrNameLst>
                                      </p:cBhvr>
                                      <p:to>
                                        <p:strVal val="visible"/>
                                      </p:to>
                                    </p:set>
                                    <p:animEffect transition="in" filter="wipe(left)">
                                      <p:cBhvr>
                                        <p:cTn id="18" dur="500"/>
                                        <p:tgtEl>
                                          <p:spTgt spid="38916">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8916">
                                            <p:txEl>
                                              <p:pRg st="3" end="3"/>
                                            </p:txEl>
                                          </p:spTgt>
                                        </p:tgtEl>
                                        <p:attrNameLst>
                                          <p:attrName>style.visibility</p:attrName>
                                        </p:attrNameLst>
                                      </p:cBhvr>
                                      <p:to>
                                        <p:strVal val="visible"/>
                                      </p:to>
                                    </p:set>
                                    <p:animEffect transition="in" filter="wipe(left)">
                                      <p:cBhvr>
                                        <p:cTn id="21" dur="500"/>
                                        <p:tgtEl>
                                          <p:spTgt spid="38916">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8916">
                                            <p:txEl>
                                              <p:pRg st="4" end="4"/>
                                            </p:txEl>
                                          </p:spTgt>
                                        </p:tgtEl>
                                        <p:attrNameLst>
                                          <p:attrName>style.visibility</p:attrName>
                                        </p:attrNameLst>
                                      </p:cBhvr>
                                      <p:to>
                                        <p:strVal val="visible"/>
                                      </p:to>
                                    </p:set>
                                    <p:animEffect transition="in" filter="wipe(left)">
                                      <p:cBhvr>
                                        <p:cTn id="24" dur="500"/>
                                        <p:tgtEl>
                                          <p:spTgt spid="389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utoUpdateAnimBg="0"/>
      <p:bldP spid="38916" grpId="0" build="p" autoUpdateAnimBg="0">
        <p:tmplLst>
          <p:tmpl lvl="1">
            <p:tnLst>
              <p:par>
                <p:cTn presetID="22" presetClass="entr" presetSubtype="8" fill="hold" nodeType="clickEffect">
                  <p:stCondLst>
                    <p:cond delay="0"/>
                  </p:stCondLst>
                  <p:childTnLst>
                    <p:set>
                      <p:cBhvr>
                        <p:cTn dur="1" fill="hold">
                          <p:stCondLst>
                            <p:cond delay="0"/>
                          </p:stCondLst>
                        </p:cTn>
                        <p:tgtEl>
                          <p:spTgt spid="38916"/>
                        </p:tgtEl>
                        <p:attrNameLst>
                          <p:attrName>style.visibility</p:attrName>
                        </p:attrNameLst>
                      </p:cBhvr>
                      <p:to>
                        <p:strVal val="visible"/>
                      </p:to>
                    </p:set>
                    <p:animEffect transition="in" filter="wipe(left)">
                      <p:cBhvr>
                        <p:cTn dur="500"/>
                        <p:tgtEl>
                          <p:spTgt spid="38916"/>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8916"/>
                        </p:tgtEl>
                        <p:attrNameLst>
                          <p:attrName>style.visibility</p:attrName>
                        </p:attrNameLst>
                      </p:cBhvr>
                      <p:to>
                        <p:strVal val="visible"/>
                      </p:to>
                    </p:set>
                    <p:animEffect transition="in" filter="wipe(left)">
                      <p:cBhvr>
                        <p:cTn dur="500"/>
                        <p:tgtEl>
                          <p:spTgt spid="38916"/>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8916"/>
                        </p:tgtEl>
                        <p:attrNameLst>
                          <p:attrName>style.visibility</p:attrName>
                        </p:attrNameLst>
                      </p:cBhvr>
                      <p:to>
                        <p:strVal val="visible"/>
                      </p:to>
                    </p:set>
                    <p:animEffect transition="in" filter="wipe(left)">
                      <p:cBhvr>
                        <p:cTn dur="500"/>
                        <p:tgtEl>
                          <p:spTgt spid="38916"/>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8916"/>
                        </p:tgtEl>
                        <p:attrNameLst>
                          <p:attrName>style.visibility</p:attrName>
                        </p:attrNameLst>
                      </p:cBhvr>
                      <p:to>
                        <p:strVal val="visible"/>
                      </p:to>
                    </p:set>
                    <p:animEffect transition="in" filter="wipe(left)">
                      <p:cBhvr>
                        <p:cTn dur="500"/>
                        <p:tgtEl>
                          <p:spTgt spid="38916"/>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8916"/>
                        </p:tgtEl>
                        <p:attrNameLst>
                          <p:attrName>style.visibility</p:attrName>
                        </p:attrNameLst>
                      </p:cBhvr>
                      <p:to>
                        <p:strVal val="visible"/>
                      </p:to>
                    </p:set>
                    <p:animEffect transition="in" filter="wipe(left)">
                      <p:cBhvr>
                        <p:cTn dur="500"/>
                        <p:tgtEl>
                          <p:spTgt spid="38916"/>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9218" name="Rectangle 15"/>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9219" name="Rectangle 13"/>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9220" name="Rectangle 14"/>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9221" name="Rectangle 3"/>
          <p:cNvSpPr>
            <a:spLocks noGrp="1" noChangeArrowheads="1"/>
          </p:cNvSpPr>
          <p:nvPr>
            <p:ph type="body" idx="1"/>
          </p:nvPr>
        </p:nvSpPr>
        <p:spPr bwMode="auto">
          <a:xfrm>
            <a:off x="609600" y="11430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22" name="Text Box 6"/>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Chapter 15</a:t>
            </a:r>
          </a:p>
        </p:txBody>
      </p:sp>
      <p:sp>
        <p:nvSpPr>
          <p:cNvPr id="9223" name="Text Box 7"/>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Table of Contents</a:t>
            </a:r>
            <a:endParaRPr lang="en-US" altLang="en-US" sz="2400" b="1" baseline="0">
              <a:latin typeface="Arial" panose="020B0604020202020204" pitchFamily="34" charset="0"/>
            </a:endParaRPr>
          </a:p>
        </p:txBody>
      </p:sp>
      <p:sp>
        <p:nvSpPr>
          <p:cNvPr id="40969" name="Rectangle 9"/>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40970" name="Rectangle 10"/>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2DD72A8D-07F2-4951-9173-71C966DDC1A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b="1">
          <a:solidFill>
            <a:srgbClr val="7C2878"/>
          </a:solidFill>
          <a:latin typeface="+mj-lt"/>
          <a:ea typeface="+mj-ea"/>
          <a:cs typeface="+mj-cs"/>
        </a:defRPr>
      </a:lvl1pPr>
      <a:lvl2pPr algn="l" rtl="0" eaLnBrk="0" fontAlgn="base" hangingPunct="0">
        <a:spcBef>
          <a:spcPct val="0"/>
        </a:spcBef>
        <a:spcAft>
          <a:spcPct val="0"/>
        </a:spcAft>
        <a:defRPr sz="2400" b="1">
          <a:solidFill>
            <a:srgbClr val="7C2878"/>
          </a:solidFill>
          <a:latin typeface="Arial" charset="0"/>
        </a:defRPr>
      </a:lvl2pPr>
      <a:lvl3pPr algn="l" rtl="0" eaLnBrk="0" fontAlgn="base" hangingPunct="0">
        <a:spcBef>
          <a:spcPct val="0"/>
        </a:spcBef>
        <a:spcAft>
          <a:spcPct val="0"/>
        </a:spcAft>
        <a:defRPr sz="2400" b="1">
          <a:solidFill>
            <a:srgbClr val="7C2878"/>
          </a:solidFill>
          <a:latin typeface="Arial" charset="0"/>
        </a:defRPr>
      </a:lvl3pPr>
      <a:lvl4pPr algn="l" rtl="0" eaLnBrk="0" fontAlgn="base" hangingPunct="0">
        <a:spcBef>
          <a:spcPct val="0"/>
        </a:spcBef>
        <a:spcAft>
          <a:spcPct val="0"/>
        </a:spcAft>
        <a:defRPr sz="2400" b="1">
          <a:solidFill>
            <a:srgbClr val="7C2878"/>
          </a:solidFill>
          <a:latin typeface="Arial" charset="0"/>
        </a:defRPr>
      </a:lvl4pPr>
      <a:lvl5pPr algn="l" rtl="0" eaLnBrk="0" fontAlgn="base" hangingPunct="0">
        <a:spcBef>
          <a:spcPct val="0"/>
        </a:spcBef>
        <a:spcAft>
          <a:spcPct val="0"/>
        </a:spcAft>
        <a:defRPr sz="2400" b="1">
          <a:solidFill>
            <a:srgbClr val="7C2878"/>
          </a:solidFill>
          <a:latin typeface="Arial" charset="0"/>
        </a:defRPr>
      </a:lvl5pPr>
      <a:lvl6pPr marL="457200" algn="l" rtl="0" fontAlgn="base">
        <a:spcBef>
          <a:spcPct val="0"/>
        </a:spcBef>
        <a:spcAft>
          <a:spcPct val="0"/>
        </a:spcAft>
        <a:defRPr sz="2400" b="1">
          <a:solidFill>
            <a:srgbClr val="7C2878"/>
          </a:solidFill>
          <a:latin typeface="Arial" charset="0"/>
        </a:defRPr>
      </a:lvl6pPr>
      <a:lvl7pPr marL="914400" algn="l" rtl="0" fontAlgn="base">
        <a:spcBef>
          <a:spcPct val="0"/>
        </a:spcBef>
        <a:spcAft>
          <a:spcPct val="0"/>
        </a:spcAft>
        <a:defRPr sz="2400" b="1">
          <a:solidFill>
            <a:srgbClr val="7C2878"/>
          </a:solidFill>
          <a:latin typeface="Arial" charset="0"/>
        </a:defRPr>
      </a:lvl7pPr>
      <a:lvl8pPr marL="1371600" algn="l" rtl="0" fontAlgn="base">
        <a:spcBef>
          <a:spcPct val="0"/>
        </a:spcBef>
        <a:spcAft>
          <a:spcPct val="0"/>
        </a:spcAft>
        <a:defRPr sz="2400" b="1">
          <a:solidFill>
            <a:srgbClr val="7C2878"/>
          </a:solidFill>
          <a:latin typeface="Arial" charset="0"/>
        </a:defRPr>
      </a:lvl8pPr>
      <a:lvl9pPr marL="1828800" algn="l" rtl="0" fontAlgn="base">
        <a:spcBef>
          <a:spcPct val="0"/>
        </a:spcBef>
        <a:spcAft>
          <a:spcPct val="0"/>
        </a:spcAft>
        <a:defRPr sz="2400" b="1">
          <a:solidFill>
            <a:srgbClr val="7C2878"/>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IvzWldHUHDA" TargetMode="External"/><Relationship Id="rId2" Type="http://schemas.openxmlformats.org/officeDocument/2006/relationships/slideLayout" Target="../slideLayouts/slideLayout101.xml"/><Relationship Id="rId1" Type="http://schemas.openxmlformats.org/officeDocument/2006/relationships/video" Target="https://www.youtube.com/embed/IvzWldHUHDA" TargetMode="Externa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orms.gle/xDVwdE2B3pY5KzkP6" TargetMode="External"/><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01.xml"/><Relationship Id="rId1" Type="http://schemas.openxmlformats.org/officeDocument/2006/relationships/video" Target="https://www.youtube.com/embed/YqfvRBJ-iP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Solution Stoichiometry</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93059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762000"/>
          </a:xfrm>
        </p:spPr>
        <p:txBody>
          <a:bodyPr>
            <a:noAutofit/>
          </a:bodyPr>
          <a:lstStyle/>
          <a:p>
            <a:r>
              <a:rPr lang="en-US" sz="4800" dirty="0"/>
              <a:t>Titration Calculation</a:t>
            </a:r>
          </a:p>
        </p:txBody>
      </p:sp>
      <p:sp>
        <p:nvSpPr>
          <p:cNvPr id="3" name="Content Placeholder 2"/>
          <p:cNvSpPr>
            <a:spLocks noGrp="1"/>
          </p:cNvSpPr>
          <p:nvPr>
            <p:ph idx="1"/>
          </p:nvPr>
        </p:nvSpPr>
        <p:spPr>
          <a:xfrm>
            <a:off x="228600" y="1188721"/>
            <a:ext cx="9982200" cy="3428631"/>
          </a:xfrm>
        </p:spPr>
        <p:txBody>
          <a:bodyPr/>
          <a:lstStyle/>
          <a:p>
            <a:pPr marL="0" indent="0">
              <a:buNone/>
            </a:pPr>
            <a:r>
              <a:rPr lang="en-US" sz="2400" dirty="0"/>
              <a:t>See page 482 Sample Problem #</a:t>
            </a:r>
            <a:r>
              <a:rPr lang="en-US" sz="2400" dirty="0" smtClean="0"/>
              <a:t>1</a:t>
            </a:r>
            <a:endParaRPr lang="en-US" sz="2400" dirty="0"/>
          </a:p>
          <a:p>
            <a:pPr marL="0" indent="0">
              <a:buNone/>
            </a:pPr>
            <a:r>
              <a:rPr lang="en-US" sz="2400" dirty="0"/>
              <a:t>Several 10.00 mL samples of sulfuric acid solution of unknown concentration are titrated with a 0.100 </a:t>
            </a:r>
            <a:r>
              <a:rPr lang="en-US" sz="2400" dirty="0" err="1"/>
              <a:t>mol</a:t>
            </a:r>
            <a:r>
              <a:rPr lang="en-US" sz="2400" dirty="0"/>
              <a:t>/L solution of sodium hydroxide. (Note that the burette contains the sodium hydroxide solution.) The endpoint was determined using phenolphthalein indicator. The acceptable observations from the titration are summarized in Table 3. Use these data to determine the molarity of the acid solution</a:t>
            </a:r>
            <a:r>
              <a:rPr lang="en-US" sz="2400" dirty="0" smtClean="0"/>
              <a:t>.</a:t>
            </a:r>
            <a:endParaRPr lang="en-US" sz="2400" dirty="0"/>
          </a:p>
          <a:p>
            <a:endParaRPr lang="en-US" dirty="0"/>
          </a:p>
        </p:txBody>
      </p:sp>
      <p:pic>
        <p:nvPicPr>
          <p:cNvPr id="4" name="Picture 3"/>
          <p:cNvPicPr>
            <a:picLocks noChangeAspect="1"/>
          </p:cNvPicPr>
          <p:nvPr/>
        </p:nvPicPr>
        <p:blipFill>
          <a:blip r:embed="rId2"/>
          <a:stretch>
            <a:fillRect/>
          </a:stretch>
        </p:blipFill>
        <p:spPr>
          <a:xfrm>
            <a:off x="914400" y="4419600"/>
            <a:ext cx="8206411" cy="2341970"/>
          </a:xfrm>
          <a:prstGeom prst="rect">
            <a:avLst/>
          </a:prstGeom>
        </p:spPr>
      </p:pic>
    </p:spTree>
    <p:extLst>
      <p:ext uri="{BB962C8B-B14F-4D97-AF65-F5344CB8AC3E}">
        <p14:creationId xmlns:p14="http://schemas.microsoft.com/office/powerpoint/2010/main" val="280340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914400"/>
          </a:xfrm>
        </p:spPr>
        <p:txBody>
          <a:bodyPr>
            <a:noAutofit/>
          </a:bodyPr>
          <a:lstStyle/>
          <a:p>
            <a:r>
              <a:rPr lang="en-US" sz="4800" dirty="0" smtClean="0">
                <a:hlinkClick r:id="rId3"/>
              </a:rPr>
              <a:t>Sample Problem #1 Solution</a:t>
            </a:r>
            <a:endParaRPr lang="en-US" sz="4800" dirty="0"/>
          </a:p>
        </p:txBody>
      </p:sp>
      <p:pic>
        <p:nvPicPr>
          <p:cNvPr id="4" name="IvzWldHUHDA"/>
          <p:cNvPicPr>
            <a:picLocks noGrp="1" noRot="1" noChangeAspect="1"/>
          </p:cNvPicPr>
          <p:nvPr>
            <p:ph idx="1"/>
            <a:videoFile r:link="rId1"/>
          </p:nvPr>
        </p:nvPicPr>
        <p:blipFill>
          <a:blip r:embed="rId4"/>
          <a:stretch>
            <a:fillRect/>
          </a:stretch>
        </p:blipFill>
        <p:spPr>
          <a:xfrm>
            <a:off x="396345" y="1143000"/>
            <a:ext cx="9958388" cy="5601593"/>
          </a:xfrm>
          <a:prstGeom prst="rect">
            <a:avLst/>
          </a:prstGeom>
        </p:spPr>
      </p:pic>
    </p:spTree>
    <p:extLst>
      <p:ext uri="{BB962C8B-B14F-4D97-AF65-F5344CB8AC3E}">
        <p14:creationId xmlns:p14="http://schemas.microsoft.com/office/powerpoint/2010/main" val="1616085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4400"/>
          </a:xfrm>
        </p:spPr>
        <p:txBody>
          <a:bodyPr>
            <a:normAutofit/>
          </a:bodyPr>
          <a:lstStyle/>
          <a:p>
            <a:r>
              <a:rPr lang="en-US" sz="4800" dirty="0" smtClean="0"/>
              <a:t>Practice Time</a:t>
            </a:r>
            <a:endParaRPr lang="en-US" sz="4800" dirty="0"/>
          </a:p>
        </p:txBody>
      </p:sp>
      <p:sp>
        <p:nvSpPr>
          <p:cNvPr id="3" name="Content Placeholder 2"/>
          <p:cNvSpPr>
            <a:spLocks noGrp="1"/>
          </p:cNvSpPr>
          <p:nvPr>
            <p:ph idx="1"/>
          </p:nvPr>
        </p:nvSpPr>
        <p:spPr>
          <a:xfrm>
            <a:off x="914400" y="1828800"/>
            <a:ext cx="8534400" cy="1791260"/>
          </a:xfrm>
        </p:spPr>
        <p:txBody>
          <a:bodyPr>
            <a:normAutofit/>
          </a:bodyPr>
          <a:lstStyle/>
          <a:p>
            <a:pPr marL="514350" indent="-514350" eaLnBrk="1" hangingPunct="1">
              <a:buFont typeface="Arial" panose="020B0604020202020204" pitchFamily="34" charset="0"/>
              <a:buAutoNum type="arabicParenR"/>
            </a:pPr>
            <a:r>
              <a:rPr lang="en-US" altLang="en-US" sz="2800" dirty="0"/>
              <a:t>Read </a:t>
            </a:r>
            <a:r>
              <a:rPr lang="en-US" altLang="en-US" sz="2800" dirty="0" smtClean="0"/>
              <a:t>sections 9.5 &amp; 10.3</a:t>
            </a:r>
            <a:endParaRPr lang="en-US" altLang="en-US" sz="2800" dirty="0"/>
          </a:p>
          <a:p>
            <a:pPr marL="514350" indent="-514350" eaLnBrk="1" hangingPunct="1">
              <a:buFont typeface="Arial" panose="020B0604020202020204" pitchFamily="34" charset="0"/>
              <a:buAutoNum type="arabicParenR"/>
            </a:pPr>
            <a:r>
              <a:rPr lang="en-US" altLang="en-US" sz="2800" dirty="0" smtClean="0"/>
              <a:t>Page 484 #1-3</a:t>
            </a:r>
          </a:p>
          <a:p>
            <a:pPr marL="514350" indent="-514350" eaLnBrk="1" hangingPunct="1">
              <a:buFont typeface="Arial" panose="020B0604020202020204" pitchFamily="34" charset="0"/>
              <a:buAutoNum type="arabicParenR"/>
            </a:pPr>
            <a:r>
              <a:rPr lang="en-US" altLang="en-US" sz="2800" dirty="0" smtClean="0"/>
              <a:t>Take the </a:t>
            </a:r>
            <a:r>
              <a:rPr lang="en-US" altLang="en-US" sz="2800" dirty="0" smtClean="0">
                <a:hlinkClick r:id="rId2"/>
              </a:rPr>
              <a:t>Check Your Understanding Quiz</a:t>
            </a:r>
            <a:endParaRPr lang="en-US" alt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9600" y="2148447"/>
            <a:ext cx="2857500" cy="3552825"/>
          </a:xfrm>
          <a:prstGeom prst="rect">
            <a:avLst/>
          </a:prstGeom>
        </p:spPr>
      </p:pic>
    </p:spTree>
    <p:extLst>
      <p:ext uri="{BB962C8B-B14F-4D97-AF65-F5344CB8AC3E}">
        <p14:creationId xmlns:p14="http://schemas.microsoft.com/office/powerpoint/2010/main" val="2688286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3667" name="Rectangle 3"/>
          <p:cNvSpPr>
            <a:spLocks noGrp="1" noChangeArrowheads="1"/>
          </p:cNvSpPr>
          <p:nvPr>
            <p:ph type="title"/>
          </p:nvPr>
        </p:nvSpPr>
        <p:spPr>
          <a:xfrm>
            <a:off x="609600" y="228600"/>
            <a:ext cx="10972800" cy="1447800"/>
          </a:xfrm>
        </p:spPr>
        <p:txBody>
          <a:bodyPr>
            <a:noAutofit/>
          </a:bodyPr>
          <a:lstStyle/>
          <a:p>
            <a:pPr algn="ctr" eaLnBrk="1" hangingPunct="1"/>
            <a:r>
              <a:rPr lang="en-US" altLang="en-US" sz="4800" b="1" dirty="0"/>
              <a:t>Review: Steps for Solving Stoichiometric Problems</a:t>
            </a:r>
          </a:p>
        </p:txBody>
      </p:sp>
      <p:sp>
        <p:nvSpPr>
          <p:cNvPr id="113666" name="Rectangle 2"/>
          <p:cNvSpPr>
            <a:spLocks noGrp="1" noChangeArrowheads="1"/>
          </p:cNvSpPr>
          <p:nvPr>
            <p:ph idx="1"/>
          </p:nvPr>
        </p:nvSpPr>
        <p:spPr>
          <a:xfrm>
            <a:off x="304800" y="1828801"/>
            <a:ext cx="11582400" cy="4648199"/>
          </a:xfrm>
        </p:spPr>
        <p:txBody>
          <a:bodyPr>
            <a:noAutofit/>
          </a:bodyPr>
          <a:lstStyle/>
          <a:p>
            <a:pPr marL="533400" indent="-533400" eaLnBrk="1" hangingPunct="1">
              <a:buFontTx/>
              <a:buAutoNum type="arabicPeriod"/>
            </a:pPr>
            <a:r>
              <a:rPr lang="en-US" altLang="en-US" sz="2800" dirty="0" smtClean="0">
                <a:solidFill>
                  <a:srgbClr val="669900"/>
                </a:solidFill>
              </a:rPr>
              <a:t>Write the balanced equation for the reaction.</a:t>
            </a:r>
          </a:p>
          <a:p>
            <a:pPr marL="533400" indent="-533400" eaLnBrk="1" hangingPunct="1">
              <a:buFontTx/>
              <a:buAutoNum type="arabicPeriod"/>
            </a:pPr>
            <a:r>
              <a:rPr lang="en-US" altLang="en-US" sz="2800" dirty="0" smtClean="0">
                <a:solidFill>
                  <a:srgbClr val="669900"/>
                </a:solidFill>
              </a:rPr>
              <a:t>List the given and required information under the compound they refer to.</a:t>
            </a:r>
          </a:p>
          <a:p>
            <a:pPr marL="533400" indent="-533400" eaLnBrk="1" hangingPunct="1">
              <a:buFontTx/>
              <a:buAutoNum type="arabicPeriod"/>
            </a:pPr>
            <a:r>
              <a:rPr lang="en-US" altLang="en-US" sz="2800" dirty="0" smtClean="0">
                <a:solidFill>
                  <a:srgbClr val="669900"/>
                </a:solidFill>
              </a:rPr>
              <a:t>Convert the given information to moles </a:t>
            </a:r>
            <a:r>
              <a:rPr lang="en-US" altLang="en-US" sz="2800" dirty="0">
                <a:solidFill>
                  <a:srgbClr val="FF0000"/>
                </a:solidFill>
              </a:rPr>
              <a:t>n=m/M n=CV</a:t>
            </a:r>
          </a:p>
          <a:p>
            <a:pPr marL="0" indent="0" eaLnBrk="1" hangingPunct="1">
              <a:buNone/>
            </a:pPr>
            <a:r>
              <a:rPr lang="en-US" altLang="en-US" sz="2800" dirty="0" smtClean="0">
                <a:solidFill>
                  <a:srgbClr val="669900"/>
                </a:solidFill>
              </a:rPr>
              <a:t>	*Determine which reactant is limiting if applies</a:t>
            </a:r>
          </a:p>
          <a:p>
            <a:pPr marL="457200" indent="-457200" eaLnBrk="1" hangingPunct="1">
              <a:buAutoNum type="arabicPeriod" startAt="4"/>
            </a:pPr>
            <a:r>
              <a:rPr lang="en-US" altLang="en-US" sz="2800" dirty="0" smtClean="0">
                <a:solidFill>
                  <a:srgbClr val="669900"/>
                </a:solidFill>
              </a:rPr>
              <a:t>Apply mole ratio between the given and required.</a:t>
            </a:r>
          </a:p>
          <a:p>
            <a:pPr marL="457200" indent="-457200" eaLnBrk="1" hangingPunct="1">
              <a:buAutoNum type="arabicPeriod" startAt="4"/>
            </a:pPr>
            <a:r>
              <a:rPr lang="en-US" altLang="en-US" sz="2800" dirty="0" smtClean="0">
                <a:solidFill>
                  <a:srgbClr val="669900"/>
                </a:solidFill>
              </a:rPr>
              <a:t>Convert the required to the appropriate measure. (grams, volume, concentration), if required </a:t>
            </a:r>
            <a:r>
              <a:rPr lang="en-US" altLang="en-US" sz="2800" dirty="0">
                <a:solidFill>
                  <a:srgbClr val="FF0000"/>
                </a:solidFill>
              </a:rPr>
              <a:t>m=</a:t>
            </a:r>
            <a:r>
              <a:rPr lang="en-US" altLang="en-US" sz="2800" dirty="0" err="1">
                <a:solidFill>
                  <a:srgbClr val="FF0000"/>
                </a:solidFill>
              </a:rPr>
              <a:t>nM</a:t>
            </a:r>
            <a:r>
              <a:rPr lang="en-US" altLang="en-US" sz="2800" dirty="0">
                <a:solidFill>
                  <a:srgbClr val="FF0000"/>
                </a:solidFill>
              </a:rPr>
              <a:t> C=n/V V=n/C</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3667"/>
                                        </p:tgtEl>
                                        <p:attrNameLst>
                                          <p:attrName>style.visibility</p:attrName>
                                        </p:attrNameLst>
                                      </p:cBhvr>
                                      <p:to>
                                        <p:strVal val="visible"/>
                                      </p:to>
                                    </p:set>
                                    <p:animEffect transition="in" filter="wipe(left)">
                                      <p:cBhvr>
                                        <p:cTn id="7" dur="500"/>
                                        <p:tgtEl>
                                          <p:spTgt spid="1136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3666">
                                            <p:txEl>
                                              <p:pRg st="0" end="0"/>
                                            </p:txEl>
                                          </p:spTgt>
                                        </p:tgtEl>
                                        <p:attrNameLst>
                                          <p:attrName>style.visibility</p:attrName>
                                        </p:attrNameLst>
                                      </p:cBhvr>
                                      <p:to>
                                        <p:strVal val="visible"/>
                                      </p:to>
                                    </p:set>
                                    <p:animEffect transition="in" filter="wipe(left)">
                                      <p:cBhvr>
                                        <p:cTn id="12" dur="500"/>
                                        <p:tgtEl>
                                          <p:spTgt spid="11366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3666">
                                            <p:txEl>
                                              <p:pRg st="1" end="1"/>
                                            </p:txEl>
                                          </p:spTgt>
                                        </p:tgtEl>
                                        <p:attrNameLst>
                                          <p:attrName>style.visibility</p:attrName>
                                        </p:attrNameLst>
                                      </p:cBhvr>
                                      <p:to>
                                        <p:strVal val="visible"/>
                                      </p:to>
                                    </p:set>
                                    <p:animEffect transition="in" filter="wipe(left)">
                                      <p:cBhvr>
                                        <p:cTn id="17" dur="500"/>
                                        <p:tgtEl>
                                          <p:spTgt spid="11366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3666">
                                            <p:txEl>
                                              <p:pRg st="2" end="2"/>
                                            </p:txEl>
                                          </p:spTgt>
                                        </p:tgtEl>
                                        <p:attrNameLst>
                                          <p:attrName>style.visibility</p:attrName>
                                        </p:attrNameLst>
                                      </p:cBhvr>
                                      <p:to>
                                        <p:strVal val="visible"/>
                                      </p:to>
                                    </p:set>
                                    <p:animEffect transition="in" filter="wipe(left)">
                                      <p:cBhvr>
                                        <p:cTn id="22" dur="500"/>
                                        <p:tgtEl>
                                          <p:spTgt spid="11366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3666">
                                            <p:txEl>
                                              <p:pRg st="3" end="3"/>
                                            </p:txEl>
                                          </p:spTgt>
                                        </p:tgtEl>
                                        <p:attrNameLst>
                                          <p:attrName>style.visibility</p:attrName>
                                        </p:attrNameLst>
                                      </p:cBhvr>
                                      <p:to>
                                        <p:strVal val="visible"/>
                                      </p:to>
                                    </p:set>
                                    <p:animEffect transition="in" filter="wipe(left)">
                                      <p:cBhvr>
                                        <p:cTn id="27" dur="500"/>
                                        <p:tgtEl>
                                          <p:spTgt spid="11366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3666">
                                            <p:txEl>
                                              <p:pRg st="4" end="4"/>
                                            </p:txEl>
                                          </p:spTgt>
                                        </p:tgtEl>
                                        <p:attrNameLst>
                                          <p:attrName>style.visibility</p:attrName>
                                        </p:attrNameLst>
                                      </p:cBhvr>
                                      <p:to>
                                        <p:strVal val="visible"/>
                                      </p:to>
                                    </p:set>
                                    <p:animEffect transition="in" filter="wipe(left)">
                                      <p:cBhvr>
                                        <p:cTn id="32" dur="500"/>
                                        <p:tgtEl>
                                          <p:spTgt spid="11366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3666">
                                            <p:txEl>
                                              <p:pRg st="5" end="5"/>
                                            </p:txEl>
                                          </p:spTgt>
                                        </p:tgtEl>
                                        <p:attrNameLst>
                                          <p:attrName>style.visibility</p:attrName>
                                        </p:attrNameLst>
                                      </p:cBhvr>
                                      <p:to>
                                        <p:strVal val="visible"/>
                                      </p:to>
                                    </p:set>
                                    <p:animEffect transition="in" filter="wipe(left)">
                                      <p:cBhvr>
                                        <p:cTn id="37" dur="500"/>
                                        <p:tgtEl>
                                          <p:spTgt spid="1136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autoUpdateAnimBg="0"/>
      <p:bldP spid="113666"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77334" y="304800"/>
            <a:ext cx="8596668" cy="762000"/>
          </a:xfrm>
        </p:spPr>
        <p:txBody>
          <a:bodyPr>
            <a:noAutofit/>
          </a:bodyPr>
          <a:lstStyle/>
          <a:p>
            <a:r>
              <a:rPr lang="en-US" altLang="en-US" sz="4800" dirty="0" smtClean="0"/>
              <a:t>Let’s Try One</a:t>
            </a:r>
          </a:p>
        </p:txBody>
      </p:sp>
      <p:sp>
        <p:nvSpPr>
          <p:cNvPr id="115715" name="Rectangle 3"/>
          <p:cNvSpPr>
            <a:spLocks noGrp="1" noChangeArrowheads="1"/>
          </p:cNvSpPr>
          <p:nvPr>
            <p:ph idx="1"/>
          </p:nvPr>
        </p:nvSpPr>
        <p:spPr>
          <a:xfrm>
            <a:off x="228600" y="1066801"/>
            <a:ext cx="11734800" cy="3200399"/>
          </a:xfrm>
        </p:spPr>
        <p:txBody>
          <a:bodyPr>
            <a:normAutofit/>
          </a:bodyPr>
          <a:lstStyle/>
          <a:p>
            <a:pPr marL="0" indent="0">
              <a:buNone/>
            </a:pPr>
            <a:r>
              <a:rPr lang="en-US" altLang="en-US" sz="2800" dirty="0" smtClean="0"/>
              <a:t>10.0 mL of a 0.30M sodium phosphate solution reacts with 20.0 mL of a 0.20M lead(II) nitrate solution (assume no volume change). What mass of precipitate should form?</a:t>
            </a:r>
          </a:p>
          <a:p>
            <a:pPr marL="0" indent="0">
              <a:buNone/>
            </a:pPr>
            <a:r>
              <a:rPr lang="en-US" altLang="en-US" sz="2800" dirty="0" smtClean="0"/>
              <a:t>Start with a balanced equation:</a:t>
            </a:r>
          </a:p>
        </p:txBody>
      </p:sp>
      <p:sp>
        <p:nvSpPr>
          <p:cNvPr id="4" name="TextBox 3"/>
          <p:cNvSpPr txBox="1"/>
          <p:nvPr/>
        </p:nvSpPr>
        <p:spPr>
          <a:xfrm>
            <a:off x="9601200" y="6313678"/>
            <a:ext cx="2574388" cy="523220"/>
          </a:xfrm>
          <a:prstGeom prst="rect">
            <a:avLst/>
          </a:prstGeom>
          <a:noFill/>
        </p:spPr>
        <p:txBody>
          <a:bodyPr wrap="square" rtlCol="0">
            <a:spAutoFit/>
          </a:bodyPr>
          <a:lstStyle/>
          <a:p>
            <a:r>
              <a:rPr lang="en-US" altLang="en-US" baseline="0" dirty="0"/>
              <a:t>1.1g Pb</a:t>
            </a:r>
            <a:r>
              <a:rPr lang="en-US" altLang="en-US" baseline="-25000" dirty="0"/>
              <a:t>3</a:t>
            </a:r>
            <a:r>
              <a:rPr lang="en-US" altLang="en-US" baseline="0" dirty="0"/>
              <a:t>(PO</a:t>
            </a:r>
            <a:r>
              <a:rPr lang="en-US" altLang="en-US" baseline="-25000" dirty="0"/>
              <a:t>4</a:t>
            </a:r>
            <a:r>
              <a:rPr lang="en-US" altLang="en-US" baseline="0" dirty="0"/>
              <a:t>)</a:t>
            </a:r>
            <a:r>
              <a:rPr lang="en-US" altLang="en-US" baseline="-25000" dirty="0"/>
              <a:t>2</a:t>
            </a:r>
            <a:endParaRPr lang="en-US" baseline="-25000" dirty="0"/>
          </a:p>
        </p:txBody>
      </p:sp>
      <p:sp>
        <p:nvSpPr>
          <p:cNvPr id="5" name="TextBox 4"/>
          <p:cNvSpPr txBox="1"/>
          <p:nvPr/>
        </p:nvSpPr>
        <p:spPr>
          <a:xfrm>
            <a:off x="448994" y="2851668"/>
            <a:ext cx="10439400" cy="523220"/>
          </a:xfrm>
          <a:prstGeom prst="rect">
            <a:avLst/>
          </a:prstGeom>
          <a:noFill/>
        </p:spPr>
        <p:txBody>
          <a:bodyPr wrap="square" rtlCol="0">
            <a:spAutoFit/>
          </a:bodyPr>
          <a:lstStyle/>
          <a:p>
            <a:r>
              <a:rPr lang="en-US" baseline="0" dirty="0" smtClean="0"/>
              <a:t>Na</a:t>
            </a:r>
            <a:r>
              <a:rPr lang="en-US" baseline="-25000" dirty="0" smtClean="0"/>
              <a:t>3</a:t>
            </a:r>
            <a:r>
              <a:rPr lang="en-US" baseline="0" dirty="0" smtClean="0"/>
              <a:t>PO</a:t>
            </a:r>
            <a:r>
              <a:rPr lang="en-US" baseline="-25000" dirty="0" smtClean="0"/>
              <a:t>4</a:t>
            </a:r>
            <a:r>
              <a:rPr lang="en-US" baseline="0" dirty="0" smtClean="0"/>
              <a:t> </a:t>
            </a:r>
            <a:r>
              <a:rPr lang="en-US" baseline="-25000" dirty="0" smtClean="0"/>
              <a:t>(</a:t>
            </a:r>
            <a:r>
              <a:rPr lang="en-US" baseline="-25000" dirty="0" err="1" smtClean="0"/>
              <a:t>aq</a:t>
            </a:r>
            <a:r>
              <a:rPr lang="en-US" baseline="-25000" dirty="0" smtClean="0"/>
              <a:t>) </a:t>
            </a:r>
            <a:r>
              <a:rPr lang="en-US" baseline="0" dirty="0" smtClean="0"/>
              <a:t>+    </a:t>
            </a:r>
            <a:r>
              <a:rPr lang="en-US" baseline="0" dirty="0" err="1" smtClean="0"/>
              <a:t>Pb</a:t>
            </a:r>
            <a:r>
              <a:rPr lang="en-US" baseline="0" dirty="0" smtClean="0"/>
              <a:t>(NO</a:t>
            </a:r>
            <a:r>
              <a:rPr lang="en-US" baseline="-25000" dirty="0" smtClean="0"/>
              <a:t>3</a:t>
            </a:r>
            <a:r>
              <a:rPr lang="en-US" baseline="0" dirty="0" smtClean="0"/>
              <a:t>)</a:t>
            </a:r>
            <a:r>
              <a:rPr lang="en-US" baseline="-25000" dirty="0" smtClean="0"/>
              <a:t>2(</a:t>
            </a:r>
            <a:r>
              <a:rPr lang="en-US" baseline="-25000" dirty="0" err="1" smtClean="0"/>
              <a:t>aq</a:t>
            </a:r>
            <a:r>
              <a:rPr lang="en-US" baseline="-25000" dirty="0" smtClean="0"/>
              <a:t>)  </a:t>
            </a:r>
            <a:r>
              <a:rPr lang="en-US" baseline="0" dirty="0" smtClean="0">
                <a:sym typeface="Wingdings" panose="05000000000000000000" pitchFamily="2" charset="2"/>
              </a:rPr>
              <a:t> </a:t>
            </a:r>
            <a:endParaRPr lang="en-US" baseline="0"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wipe(left)">
                                      <p:cBhvr>
                                        <p:cTn id="7" dur="500"/>
                                        <p:tgtEl>
                                          <p:spTgt spid="1157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5715">
                                            <p:txEl>
                                              <p:pRg st="0" end="0"/>
                                            </p:txEl>
                                          </p:spTgt>
                                        </p:tgtEl>
                                        <p:attrNameLst>
                                          <p:attrName>style.visibility</p:attrName>
                                        </p:attrNameLst>
                                      </p:cBhvr>
                                      <p:to>
                                        <p:strVal val="visible"/>
                                      </p:to>
                                    </p:set>
                                    <p:animEffect transition="in" filter="wipe(left)">
                                      <p:cBhvr>
                                        <p:cTn id="12" dur="500"/>
                                        <p:tgtEl>
                                          <p:spTgt spid="1157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5715">
                                            <p:txEl>
                                              <p:pRg st="1" end="1"/>
                                            </p:txEl>
                                          </p:spTgt>
                                        </p:tgtEl>
                                        <p:attrNameLst>
                                          <p:attrName>style.visibility</p:attrName>
                                        </p:attrNameLst>
                                      </p:cBhvr>
                                      <p:to>
                                        <p:strVal val="visible"/>
                                      </p:to>
                                    </p:set>
                                    <p:animEffect transition="in" filter="wipe(left)">
                                      <p:cBhvr>
                                        <p:cTn id="17" dur="500"/>
                                        <p:tgtEl>
                                          <p:spTgt spid="1157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1000"/>
                                        <p:tgtEl>
                                          <p:spTgt spid="5">
                                            <p:txEl>
                                              <p:pRg st="0" end="0"/>
                                            </p:txEl>
                                          </p:spTgt>
                                        </p:tgtEl>
                                      </p:cBhvr>
                                    </p:animEffect>
                                    <p:anim calcmode="lin" valueType="num">
                                      <p:cBhvr>
                                        <p:cTn id="2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fade">
                                      <p:cBhvr>
                                        <p:cTn id="29" dur="1000"/>
                                        <p:tgtEl>
                                          <p:spTgt spid="4">
                                            <p:txEl>
                                              <p:pRg st="0" end="0"/>
                                            </p:txEl>
                                          </p:spTgt>
                                        </p:tgtEl>
                                      </p:cBhvr>
                                    </p:animEffect>
                                    <p:anim calcmode="lin" valueType="num">
                                      <p:cBhvr>
                                        <p:cTn id="3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autoUpdateAnimBg="0"/>
      <p:bldP spid="115715"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Self Practice</a:t>
            </a:r>
            <a:endParaRPr lang="en-US" sz="4800" dirty="0"/>
          </a:p>
        </p:txBody>
      </p:sp>
      <p:sp>
        <p:nvSpPr>
          <p:cNvPr id="3" name="Content Placeholder 2"/>
          <p:cNvSpPr>
            <a:spLocks noGrp="1"/>
          </p:cNvSpPr>
          <p:nvPr>
            <p:ph idx="1"/>
          </p:nvPr>
        </p:nvSpPr>
        <p:spPr>
          <a:xfrm>
            <a:off x="677334" y="1524001"/>
            <a:ext cx="8596668" cy="838200"/>
          </a:xfrm>
        </p:spPr>
        <p:txBody>
          <a:bodyPr/>
          <a:lstStyle/>
          <a:p>
            <a:r>
              <a:rPr lang="en-US" altLang="en-US" sz="2800" dirty="0"/>
              <a:t>Page 447 #1,2</a:t>
            </a:r>
          </a:p>
          <a:p>
            <a:pPr marL="0" indent="0">
              <a:buNone/>
            </a:pPr>
            <a:endParaRPr lang="en-US" dirty="0"/>
          </a:p>
        </p:txBody>
      </p:sp>
    </p:spTree>
    <p:extLst>
      <p:ext uri="{BB962C8B-B14F-4D97-AF65-F5344CB8AC3E}">
        <p14:creationId xmlns:p14="http://schemas.microsoft.com/office/powerpoint/2010/main" val="1216112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79717"/>
            <a:ext cx="10972800" cy="758483"/>
          </a:xfrm>
        </p:spPr>
        <p:txBody>
          <a:bodyPr>
            <a:noAutofit/>
          </a:bodyPr>
          <a:lstStyle/>
          <a:p>
            <a:r>
              <a:rPr lang="en-US" sz="4800" dirty="0" smtClean="0"/>
              <a:t>Titrations</a:t>
            </a:r>
            <a:endParaRPr lang="en-US" sz="4800" dirty="0"/>
          </a:p>
        </p:txBody>
      </p:sp>
      <p:sp>
        <p:nvSpPr>
          <p:cNvPr id="128002" name="Rectangle 2"/>
          <p:cNvSpPr>
            <a:spLocks noGrp="1" noChangeArrowheads="1"/>
          </p:cNvSpPr>
          <p:nvPr>
            <p:ph idx="1"/>
          </p:nvPr>
        </p:nvSpPr>
        <p:spPr>
          <a:xfrm>
            <a:off x="609600" y="838200"/>
            <a:ext cx="10972800" cy="4800600"/>
          </a:xfrm>
        </p:spPr>
        <p:txBody>
          <a:bodyPr>
            <a:noAutofit/>
          </a:bodyPr>
          <a:lstStyle/>
          <a:p>
            <a:pPr>
              <a:buFont typeface="Wingdings" panose="05000000000000000000" pitchFamily="2" charset="2"/>
              <a:buChar char="Ø"/>
            </a:pPr>
            <a:r>
              <a:rPr lang="en-US" altLang="en-US" sz="2800" dirty="0"/>
              <a:t>The stoichiometry of an acid-base neutralization reaction is the same as that of any other reaction that occurs in solution (they are double displacement reactions, after all).</a:t>
            </a:r>
          </a:p>
          <a:p>
            <a:pPr>
              <a:buFont typeface="Wingdings" panose="05000000000000000000" pitchFamily="2" charset="2"/>
              <a:buChar char="Ø"/>
            </a:pPr>
            <a:r>
              <a:rPr lang="en-US" altLang="en-US" sz="2800" dirty="0"/>
              <a:t>For example, in the reaction of sodium hydroxide and </a:t>
            </a:r>
            <a:r>
              <a:rPr lang="en-US" altLang="en-US" sz="2800" dirty="0" smtClean="0"/>
              <a:t>hydrochloric acid, </a:t>
            </a:r>
            <a:r>
              <a:rPr lang="en-US" altLang="en-US" sz="2800" dirty="0"/>
              <a:t>1 </a:t>
            </a:r>
            <a:r>
              <a:rPr lang="en-US" altLang="en-US" sz="2800" dirty="0" err="1"/>
              <a:t>mol</a:t>
            </a:r>
            <a:r>
              <a:rPr lang="en-US" altLang="en-US" sz="2800" dirty="0"/>
              <a:t> of </a:t>
            </a:r>
            <a:r>
              <a:rPr lang="en-US" altLang="en-US" sz="2800" dirty="0" err="1"/>
              <a:t>NaOH</a:t>
            </a:r>
            <a:r>
              <a:rPr lang="en-US" altLang="en-US" sz="2800" dirty="0"/>
              <a:t> neutralizes 1 </a:t>
            </a:r>
            <a:r>
              <a:rPr lang="en-US" altLang="en-US" sz="2800" dirty="0" err="1"/>
              <a:t>mol</a:t>
            </a:r>
            <a:r>
              <a:rPr lang="en-US" altLang="en-US" sz="2800" dirty="0"/>
              <a:t> of </a:t>
            </a:r>
            <a:r>
              <a:rPr lang="en-US" altLang="en-US" sz="2800" dirty="0" err="1"/>
              <a:t>HCl</a:t>
            </a:r>
            <a:r>
              <a:rPr lang="en-US" altLang="en-US" sz="2800" dirty="0"/>
              <a:t>:</a:t>
            </a:r>
          </a:p>
          <a:p>
            <a:pPr algn="ctr">
              <a:buFont typeface="Wingdings" panose="05000000000000000000" pitchFamily="2" charset="2"/>
              <a:buChar char="Ø"/>
            </a:pPr>
            <a:r>
              <a:rPr lang="en-US" altLang="en-US" sz="2800" dirty="0" err="1"/>
              <a:t>NaOH</a:t>
            </a:r>
            <a:r>
              <a:rPr lang="en-US" altLang="en-US" sz="2800" dirty="0"/>
              <a:t> (</a:t>
            </a:r>
            <a:r>
              <a:rPr lang="en-US" altLang="en-US" sz="2800" dirty="0" err="1"/>
              <a:t>aq</a:t>
            </a:r>
            <a:r>
              <a:rPr lang="en-US" altLang="en-US" sz="2800" dirty="0"/>
              <a:t>) + </a:t>
            </a:r>
            <a:r>
              <a:rPr lang="en-US" altLang="en-US" sz="2800" dirty="0" err="1"/>
              <a:t>HCl</a:t>
            </a:r>
            <a:r>
              <a:rPr lang="en-US" altLang="en-US" sz="2800" dirty="0"/>
              <a:t> (</a:t>
            </a:r>
            <a:r>
              <a:rPr lang="en-US" altLang="en-US" sz="2800" dirty="0" err="1"/>
              <a:t>aq</a:t>
            </a:r>
            <a:r>
              <a:rPr lang="en-US" altLang="en-US" sz="2800" dirty="0"/>
              <a:t>) </a:t>
            </a:r>
            <a:r>
              <a:rPr lang="en-US" altLang="en-US" sz="2800" dirty="0">
                <a:sym typeface="Wingdings" panose="05000000000000000000" pitchFamily="2" charset="2"/>
              </a:rPr>
              <a:t> </a:t>
            </a:r>
            <a:r>
              <a:rPr lang="en-US" altLang="en-US" sz="2800" dirty="0" err="1">
                <a:sym typeface="Wingdings" panose="05000000000000000000" pitchFamily="2" charset="2"/>
              </a:rPr>
              <a:t>NaCl</a:t>
            </a:r>
            <a:r>
              <a:rPr lang="en-US" altLang="en-US" sz="2800" dirty="0">
                <a:sym typeface="Wingdings" panose="05000000000000000000" pitchFamily="2" charset="2"/>
              </a:rPr>
              <a:t> (</a:t>
            </a:r>
            <a:r>
              <a:rPr lang="en-US" altLang="en-US" sz="2800" dirty="0" err="1">
                <a:sym typeface="Wingdings" panose="05000000000000000000" pitchFamily="2" charset="2"/>
              </a:rPr>
              <a:t>aq</a:t>
            </a:r>
            <a:r>
              <a:rPr lang="en-US" altLang="en-US" sz="2800" dirty="0">
                <a:sym typeface="Wingdings" panose="05000000000000000000" pitchFamily="2" charset="2"/>
              </a:rPr>
              <a:t>) + H</a:t>
            </a:r>
            <a:r>
              <a:rPr lang="en-US" altLang="en-US" sz="2800" baseline="-25000" dirty="0">
                <a:sym typeface="Wingdings" panose="05000000000000000000" pitchFamily="2" charset="2"/>
              </a:rPr>
              <a:t>2</a:t>
            </a:r>
            <a:r>
              <a:rPr lang="en-US" altLang="en-US" sz="2800" dirty="0">
                <a:sym typeface="Wingdings" panose="05000000000000000000" pitchFamily="2" charset="2"/>
              </a:rPr>
              <a:t>O (l)</a:t>
            </a:r>
          </a:p>
          <a:p>
            <a:pPr>
              <a:buFont typeface="Wingdings" panose="05000000000000000000" pitchFamily="2" charset="2"/>
              <a:buChar char="Ø"/>
            </a:pPr>
            <a:r>
              <a:rPr lang="en-US" altLang="en-US" sz="2800" dirty="0">
                <a:sym typeface="Wingdings" panose="05000000000000000000" pitchFamily="2" charset="2"/>
              </a:rPr>
              <a:t>Stoichiometry provides the basis for a procedure called titration, which is used to determine the concentrations of acidic and basic solutions</a:t>
            </a:r>
            <a:r>
              <a:rPr lang="en-US" altLang="en-US" sz="2800" dirty="0" smtClean="0">
                <a:sym typeface="Wingdings" panose="05000000000000000000" pitchFamily="2" charset="2"/>
              </a:rPr>
              <a:t>.</a:t>
            </a:r>
            <a:endParaRPr lang="en-US" altLang="en-US" sz="2800" dirty="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2">
                                            <p:txEl>
                                              <p:pRg st="0" end="0"/>
                                            </p:txEl>
                                          </p:spTgt>
                                        </p:tgtEl>
                                        <p:attrNameLst>
                                          <p:attrName>style.visibility</p:attrName>
                                        </p:attrNameLst>
                                      </p:cBhvr>
                                      <p:to>
                                        <p:strVal val="visible"/>
                                      </p:to>
                                    </p:set>
                                    <p:animEffect transition="in" filter="wipe(left)">
                                      <p:cBhvr>
                                        <p:cTn id="7" dur="500"/>
                                        <p:tgtEl>
                                          <p:spTgt spid="1280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02">
                                            <p:txEl>
                                              <p:pRg st="1" end="1"/>
                                            </p:txEl>
                                          </p:spTgt>
                                        </p:tgtEl>
                                        <p:attrNameLst>
                                          <p:attrName>style.visibility</p:attrName>
                                        </p:attrNameLst>
                                      </p:cBhvr>
                                      <p:to>
                                        <p:strVal val="visible"/>
                                      </p:to>
                                    </p:set>
                                    <p:animEffect transition="in" filter="wipe(left)">
                                      <p:cBhvr>
                                        <p:cTn id="12" dur="500"/>
                                        <p:tgtEl>
                                          <p:spTgt spid="1280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002">
                                            <p:txEl>
                                              <p:pRg st="2" end="2"/>
                                            </p:txEl>
                                          </p:spTgt>
                                        </p:tgtEl>
                                        <p:attrNameLst>
                                          <p:attrName>style.visibility</p:attrName>
                                        </p:attrNameLst>
                                      </p:cBhvr>
                                      <p:to>
                                        <p:strVal val="visible"/>
                                      </p:to>
                                    </p:set>
                                    <p:animEffect transition="in" filter="wipe(left)">
                                      <p:cBhvr>
                                        <p:cTn id="17" dur="500"/>
                                        <p:tgtEl>
                                          <p:spTgt spid="12800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002">
                                            <p:txEl>
                                              <p:pRg st="3" end="3"/>
                                            </p:txEl>
                                          </p:spTgt>
                                        </p:tgtEl>
                                        <p:attrNameLst>
                                          <p:attrName>style.visibility</p:attrName>
                                        </p:attrNameLst>
                                      </p:cBhvr>
                                      <p:to>
                                        <p:strVal val="visible"/>
                                      </p:to>
                                    </p:set>
                                    <p:animEffect transition="in" filter="wipe(left)">
                                      <p:cBhvr>
                                        <p:cTn id="22" dur="500"/>
                                        <p:tgtEl>
                                          <p:spTgt spid="1280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905066" cy="838200"/>
          </a:xfrm>
        </p:spPr>
        <p:txBody>
          <a:bodyPr>
            <a:normAutofit/>
          </a:bodyPr>
          <a:lstStyle/>
          <a:p>
            <a:r>
              <a:rPr lang="en-US" sz="4800" dirty="0" smtClean="0"/>
              <a:t>Titrations</a:t>
            </a:r>
            <a:endParaRPr lang="en-US" sz="4800" dirty="0"/>
          </a:p>
        </p:txBody>
      </p:sp>
      <p:sp>
        <p:nvSpPr>
          <p:cNvPr id="3" name="Content Placeholder 2"/>
          <p:cNvSpPr>
            <a:spLocks noGrp="1"/>
          </p:cNvSpPr>
          <p:nvPr>
            <p:ph idx="1"/>
          </p:nvPr>
        </p:nvSpPr>
        <p:spPr>
          <a:xfrm>
            <a:off x="677334" y="1447801"/>
            <a:ext cx="9152466" cy="4593562"/>
          </a:xfrm>
        </p:spPr>
        <p:txBody>
          <a:bodyPr>
            <a:normAutofit/>
          </a:bodyPr>
          <a:lstStyle/>
          <a:p>
            <a:pPr>
              <a:buFont typeface="Wingdings" panose="05000000000000000000" pitchFamily="2" charset="2"/>
              <a:buChar char="Ø"/>
            </a:pPr>
            <a:r>
              <a:rPr lang="en-US" altLang="en-US" sz="2800" dirty="0"/>
              <a:t>In the lab, a titration is performed to gather data needed to calculate the concentration of an unknown acid or base.</a:t>
            </a:r>
          </a:p>
          <a:p>
            <a:pPr>
              <a:buFont typeface="Wingdings" panose="05000000000000000000" pitchFamily="2" charset="2"/>
              <a:buChar char="Ø"/>
            </a:pPr>
            <a:r>
              <a:rPr lang="en-US" altLang="en-US" sz="2800" dirty="0"/>
              <a:t>In class, one of the skills we will learned is how to perform a titration. Section 10.3 in your textbook outlines the procedure. (Planned for Jan 25 &amp; 26 when we return to class)</a:t>
            </a:r>
          </a:p>
          <a:p>
            <a:pPr>
              <a:buFont typeface="Wingdings" panose="05000000000000000000" pitchFamily="2" charset="2"/>
              <a:buChar char="Ø"/>
            </a:pPr>
            <a:r>
              <a:rPr lang="en-US" altLang="en-US" sz="2800" dirty="0"/>
              <a:t>Once the data has been gathered, the steps to solve the stoichiometry problems are the same as before.</a:t>
            </a:r>
          </a:p>
          <a:p>
            <a:endParaRPr lang="en-US" dirty="0"/>
          </a:p>
        </p:txBody>
      </p:sp>
    </p:spTree>
    <p:extLst>
      <p:ext uri="{BB962C8B-B14F-4D97-AF65-F5344CB8AC3E}">
        <p14:creationId xmlns:p14="http://schemas.microsoft.com/office/powerpoint/2010/main" val="4010613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2400"/>
            <a:ext cx="8596668" cy="762000"/>
          </a:xfrm>
        </p:spPr>
        <p:txBody>
          <a:bodyPr>
            <a:noAutofit/>
          </a:bodyPr>
          <a:lstStyle/>
          <a:p>
            <a:r>
              <a:rPr lang="en-US" sz="4800" dirty="0" smtClean="0"/>
              <a:t>How to perform a titration</a:t>
            </a:r>
            <a:endParaRPr lang="en-US" sz="4800" dirty="0"/>
          </a:p>
        </p:txBody>
      </p:sp>
      <p:pic>
        <p:nvPicPr>
          <p:cNvPr id="4" name="YqfvRBJ-iPg"/>
          <p:cNvPicPr>
            <a:picLocks noGrp="1" noRot="1" noChangeAspect="1"/>
          </p:cNvPicPr>
          <p:nvPr>
            <p:ph idx="1"/>
            <a:videoFile r:link="rId1"/>
          </p:nvPr>
        </p:nvPicPr>
        <p:blipFill>
          <a:blip r:embed="rId3"/>
          <a:stretch>
            <a:fillRect/>
          </a:stretch>
        </p:blipFill>
        <p:spPr>
          <a:xfrm>
            <a:off x="396345" y="1219200"/>
            <a:ext cx="9419524" cy="5298482"/>
          </a:xfrm>
          <a:prstGeom prst="rect">
            <a:avLst/>
          </a:prstGeom>
        </p:spPr>
      </p:pic>
    </p:spTree>
    <p:extLst>
      <p:ext uri="{BB962C8B-B14F-4D97-AF65-F5344CB8AC3E}">
        <p14:creationId xmlns:p14="http://schemas.microsoft.com/office/powerpoint/2010/main" val="918867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9601200" cy="1143000"/>
          </a:xfrm>
        </p:spPr>
        <p:txBody>
          <a:bodyPr>
            <a:noAutofit/>
          </a:bodyPr>
          <a:lstStyle/>
          <a:p>
            <a:r>
              <a:rPr lang="en-US" sz="4800" dirty="0"/>
              <a:t>What’s the Point of a </a:t>
            </a:r>
            <a:r>
              <a:rPr lang="en-US" sz="4800" dirty="0" smtClean="0"/>
              <a:t>Titration?</a:t>
            </a:r>
            <a:endParaRPr lang="en-US" sz="4800" dirty="0"/>
          </a:p>
        </p:txBody>
      </p:sp>
      <p:sp>
        <p:nvSpPr>
          <p:cNvPr id="3" name="Content Placeholder 2"/>
          <p:cNvSpPr>
            <a:spLocks noGrp="1"/>
          </p:cNvSpPr>
          <p:nvPr>
            <p:ph idx="1"/>
          </p:nvPr>
        </p:nvSpPr>
        <p:spPr>
          <a:xfrm>
            <a:off x="304800" y="1447800"/>
            <a:ext cx="9906000" cy="4028896"/>
          </a:xfrm>
        </p:spPr>
        <p:txBody>
          <a:bodyPr/>
          <a:lstStyle/>
          <a:p>
            <a:pPr eaLnBrk="1" hangingPunct="1"/>
            <a:r>
              <a:rPr lang="en-US" altLang="en-US" sz="2800" dirty="0"/>
              <a:t>To find the unknown concentration of an acid or a base.</a:t>
            </a:r>
          </a:p>
          <a:p>
            <a:pPr eaLnBrk="1" hangingPunct="1"/>
            <a:r>
              <a:rPr lang="en-US" altLang="en-US" sz="2800" dirty="0"/>
              <a:t>You perform the actual titration noting the volume you started with and how much volume of the titrant you added and then...</a:t>
            </a:r>
          </a:p>
          <a:p>
            <a:pPr eaLnBrk="1" hangingPunct="1"/>
            <a:r>
              <a:rPr lang="en-US" altLang="en-US" sz="2800" b="1" dirty="0"/>
              <a:t>Stoichiometry</a:t>
            </a:r>
            <a:r>
              <a:rPr lang="en-US" altLang="en-US" sz="2800" dirty="0"/>
              <a:t>! (Oh no! Not math! Anything but math</a:t>
            </a:r>
            <a:r>
              <a:rPr lang="en-US" altLang="en-US" sz="2800" dirty="0" smtClean="0"/>
              <a:t>!)</a:t>
            </a:r>
            <a:endParaRPr lang="en-US" altLang="en-US" sz="2800" dirty="0"/>
          </a:p>
        </p:txBody>
      </p:sp>
    </p:spTree>
    <p:extLst>
      <p:ext uri="{BB962C8B-B14F-4D97-AF65-F5344CB8AC3E}">
        <p14:creationId xmlns:p14="http://schemas.microsoft.com/office/powerpoint/2010/main" val="140182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533400"/>
          </a:xfrm>
        </p:spPr>
        <p:txBody>
          <a:bodyPr>
            <a:noAutofit/>
          </a:bodyPr>
          <a:lstStyle/>
          <a:p>
            <a:r>
              <a:rPr lang="en-US" altLang="en-US" sz="4800" dirty="0"/>
              <a:t>Titration Calculations: An Example</a:t>
            </a:r>
            <a:endParaRPr lang="en-US" sz="4800" dirty="0"/>
          </a:p>
        </p:txBody>
      </p:sp>
      <p:sp>
        <p:nvSpPr>
          <p:cNvPr id="3" name="Content Placeholder 2"/>
          <p:cNvSpPr>
            <a:spLocks noGrp="1"/>
          </p:cNvSpPr>
          <p:nvPr>
            <p:ph idx="1"/>
          </p:nvPr>
        </p:nvSpPr>
        <p:spPr>
          <a:xfrm>
            <a:off x="228600" y="914400"/>
            <a:ext cx="9966960" cy="5416022"/>
          </a:xfrm>
        </p:spPr>
        <p:txBody>
          <a:bodyPr>
            <a:noAutofit/>
          </a:bodyPr>
          <a:lstStyle/>
          <a:p>
            <a:pPr marL="274320" indent="-274320" eaLnBrk="1" fontAlgn="auto" hangingPunct="1">
              <a:spcBef>
                <a:spcPts val="580"/>
              </a:spcBef>
              <a:spcAft>
                <a:spcPts val="0"/>
              </a:spcAft>
              <a:buNone/>
              <a:defRPr/>
            </a:pPr>
            <a:r>
              <a:rPr lang="en-US" sz="2800" dirty="0" smtClean="0"/>
              <a:t>sulfuric </a:t>
            </a:r>
            <a:r>
              <a:rPr lang="en-US" sz="2800" dirty="0"/>
              <a:t>acid </a:t>
            </a:r>
            <a:r>
              <a:rPr lang="en-US" sz="2800" dirty="0" smtClean="0"/>
              <a:t>(the </a:t>
            </a:r>
            <a:r>
              <a:rPr lang="en-US" sz="2800" dirty="0" err="1" smtClean="0"/>
              <a:t>titrand</a:t>
            </a:r>
            <a:r>
              <a:rPr lang="en-US" sz="2800" dirty="0" smtClean="0"/>
              <a:t>/</a:t>
            </a:r>
            <a:r>
              <a:rPr lang="en-US" sz="2800" dirty="0" err="1" smtClean="0"/>
              <a:t>analyte</a:t>
            </a:r>
            <a:r>
              <a:rPr lang="en-US" sz="2800" dirty="0" smtClean="0"/>
              <a:t> or unknown) is </a:t>
            </a:r>
            <a:r>
              <a:rPr lang="en-US" sz="2800" dirty="0"/>
              <a:t>titrated with sodium hydroxide </a:t>
            </a:r>
            <a:r>
              <a:rPr lang="en-US" sz="2800" dirty="0" smtClean="0"/>
              <a:t>(the titrant) according </a:t>
            </a:r>
            <a:r>
              <a:rPr lang="en-US" sz="2800" dirty="0"/>
              <a:t>to this equation:</a:t>
            </a:r>
          </a:p>
          <a:p>
            <a:pPr marL="274320" indent="-274320" algn="ctr" eaLnBrk="1" fontAlgn="auto" hangingPunct="1">
              <a:spcBef>
                <a:spcPts val="580"/>
              </a:spcBef>
              <a:spcAft>
                <a:spcPts val="0"/>
              </a:spcAft>
              <a:buNone/>
              <a:defRPr/>
            </a:pPr>
            <a:r>
              <a:rPr lang="en-US" sz="2800" dirty="0"/>
              <a:t>H</a:t>
            </a:r>
            <a:r>
              <a:rPr lang="en-US" sz="2800" baseline="-25000" dirty="0"/>
              <a:t>2</a:t>
            </a:r>
            <a:r>
              <a:rPr lang="en-US" sz="2800" dirty="0"/>
              <a:t>SO</a:t>
            </a:r>
            <a:r>
              <a:rPr lang="en-US" sz="2800" baseline="-25000" dirty="0"/>
              <a:t>4</a:t>
            </a:r>
            <a:r>
              <a:rPr lang="en-US" sz="2800" dirty="0"/>
              <a:t> (</a:t>
            </a:r>
            <a:r>
              <a:rPr lang="en-US" sz="2800" dirty="0" err="1"/>
              <a:t>aq</a:t>
            </a:r>
            <a:r>
              <a:rPr lang="en-US" sz="2800" dirty="0"/>
              <a:t>) + 2 </a:t>
            </a:r>
            <a:r>
              <a:rPr lang="en-US" sz="2800" dirty="0" err="1"/>
              <a:t>NaOH</a:t>
            </a:r>
            <a:r>
              <a:rPr lang="en-US" sz="2800" dirty="0"/>
              <a:t> (</a:t>
            </a:r>
            <a:r>
              <a:rPr lang="en-US" sz="2800" dirty="0" err="1"/>
              <a:t>aq</a:t>
            </a:r>
            <a:r>
              <a:rPr lang="en-US" sz="2800" dirty="0"/>
              <a:t>) </a:t>
            </a:r>
            <a:r>
              <a:rPr lang="en-US" sz="2800" dirty="0">
                <a:sym typeface="Wingdings" pitchFamily="2" charset="2"/>
              </a:rPr>
              <a:t> Na</a:t>
            </a:r>
            <a:r>
              <a:rPr lang="en-US" sz="2800" baseline="-25000" dirty="0">
                <a:sym typeface="Wingdings" pitchFamily="2" charset="2"/>
              </a:rPr>
              <a:t>2</a:t>
            </a:r>
            <a:r>
              <a:rPr lang="en-US" sz="2800" dirty="0">
                <a:sym typeface="Wingdings" pitchFamily="2" charset="2"/>
              </a:rPr>
              <a:t>SO</a:t>
            </a:r>
            <a:r>
              <a:rPr lang="en-US" sz="2800" baseline="-25000" dirty="0">
                <a:sym typeface="Wingdings" pitchFamily="2" charset="2"/>
              </a:rPr>
              <a:t>4</a:t>
            </a:r>
            <a:r>
              <a:rPr lang="en-US" sz="2800" dirty="0">
                <a:sym typeface="Wingdings" pitchFamily="2" charset="2"/>
              </a:rPr>
              <a:t> (</a:t>
            </a:r>
            <a:r>
              <a:rPr lang="en-US" sz="2800" dirty="0" err="1">
                <a:sym typeface="Wingdings" pitchFamily="2" charset="2"/>
              </a:rPr>
              <a:t>aq</a:t>
            </a:r>
            <a:r>
              <a:rPr lang="en-US" sz="2800" dirty="0">
                <a:sym typeface="Wingdings" pitchFamily="2" charset="2"/>
              </a:rPr>
              <a:t>) + 2 H</a:t>
            </a:r>
            <a:r>
              <a:rPr lang="en-US" sz="2800" baseline="-25000" dirty="0">
                <a:sym typeface="Wingdings" pitchFamily="2" charset="2"/>
              </a:rPr>
              <a:t>2</a:t>
            </a:r>
            <a:r>
              <a:rPr lang="en-US" sz="2800" dirty="0">
                <a:sym typeface="Wingdings" pitchFamily="2" charset="2"/>
              </a:rPr>
              <a:t>O (l)</a:t>
            </a:r>
          </a:p>
          <a:p>
            <a:pPr marL="514350" indent="-514350" eaLnBrk="1" fontAlgn="auto" hangingPunct="1">
              <a:spcBef>
                <a:spcPts val="580"/>
              </a:spcBef>
              <a:spcAft>
                <a:spcPts val="0"/>
              </a:spcAft>
              <a:buFont typeface="Arial" pitchFamily="34" charset="0"/>
              <a:buAutoNum type="arabicParenR"/>
              <a:defRPr/>
            </a:pPr>
            <a:r>
              <a:rPr lang="en-US" sz="2800" dirty="0">
                <a:sym typeface="Wingdings" pitchFamily="2" charset="2"/>
              </a:rPr>
              <a:t>Calculate the moles of </a:t>
            </a:r>
            <a:r>
              <a:rPr lang="en-US" sz="2800" dirty="0" err="1" smtClean="0">
                <a:sym typeface="Wingdings" pitchFamily="2" charset="2"/>
              </a:rPr>
              <a:t>NaOH</a:t>
            </a:r>
            <a:r>
              <a:rPr lang="en-US" sz="2800" dirty="0" smtClean="0">
                <a:sym typeface="Wingdings" pitchFamily="2" charset="2"/>
              </a:rPr>
              <a:t> </a:t>
            </a:r>
            <a:r>
              <a:rPr lang="en-US" sz="2800" dirty="0">
                <a:sym typeface="Wingdings" pitchFamily="2" charset="2"/>
              </a:rPr>
              <a:t>from the titration data: molarity of the base </a:t>
            </a:r>
            <a:r>
              <a:rPr lang="en-US" sz="2800" dirty="0" smtClean="0">
                <a:sym typeface="Wingdings" pitchFamily="2" charset="2"/>
              </a:rPr>
              <a:t>(M</a:t>
            </a:r>
            <a:r>
              <a:rPr lang="en-US" sz="2800" baseline="-25000" dirty="0" smtClean="0">
                <a:sym typeface="Wingdings" pitchFamily="2" charset="2"/>
              </a:rPr>
              <a:t>B</a:t>
            </a:r>
            <a:r>
              <a:rPr lang="en-US" sz="2800" dirty="0">
                <a:sym typeface="Wingdings" pitchFamily="2" charset="2"/>
              </a:rPr>
              <a:t>) and the volume of the base (V</a:t>
            </a:r>
            <a:r>
              <a:rPr lang="en-US" sz="2800" baseline="-25000" dirty="0">
                <a:sym typeface="Wingdings" pitchFamily="2" charset="2"/>
              </a:rPr>
              <a:t>B</a:t>
            </a:r>
            <a:r>
              <a:rPr lang="en-US" sz="2800" dirty="0">
                <a:sym typeface="Wingdings" pitchFamily="2" charset="2"/>
              </a:rPr>
              <a:t>). </a:t>
            </a:r>
            <a:r>
              <a:rPr lang="en-US" sz="2800" i="1" dirty="0">
                <a:solidFill>
                  <a:srgbClr val="FF0000"/>
                </a:solidFill>
                <a:sym typeface="Wingdings" pitchFamily="2" charset="2"/>
              </a:rPr>
              <a:t>In other words, C</a:t>
            </a:r>
            <a:r>
              <a:rPr lang="en-US" sz="2800" i="1" baseline="-25000" dirty="0" smtClean="0">
                <a:solidFill>
                  <a:srgbClr val="FF0000"/>
                </a:solidFill>
                <a:sym typeface="Wingdings" pitchFamily="2" charset="2"/>
              </a:rPr>
              <a:t>B</a:t>
            </a:r>
            <a:r>
              <a:rPr lang="en-US" sz="2800" i="1" dirty="0" smtClean="0">
                <a:solidFill>
                  <a:srgbClr val="FF0000"/>
                </a:solidFill>
                <a:sym typeface="Wingdings" pitchFamily="2" charset="2"/>
              </a:rPr>
              <a:t>V</a:t>
            </a:r>
            <a:r>
              <a:rPr lang="en-US" sz="2800" i="1" baseline="-25000" dirty="0" smtClean="0">
                <a:solidFill>
                  <a:srgbClr val="FF0000"/>
                </a:solidFill>
                <a:sym typeface="Wingdings" pitchFamily="2" charset="2"/>
              </a:rPr>
              <a:t>B</a:t>
            </a:r>
            <a:r>
              <a:rPr lang="en-US" sz="2800" i="1" dirty="0" smtClean="0">
                <a:solidFill>
                  <a:srgbClr val="FF0000"/>
                </a:solidFill>
                <a:sym typeface="Wingdings" pitchFamily="2" charset="2"/>
              </a:rPr>
              <a:t> </a:t>
            </a:r>
            <a:r>
              <a:rPr lang="en-US" sz="2800" i="1" dirty="0">
                <a:solidFill>
                  <a:srgbClr val="FF0000"/>
                </a:solidFill>
                <a:sym typeface="Wingdings" pitchFamily="2" charset="2"/>
              </a:rPr>
              <a:t>= (</a:t>
            </a:r>
            <a:r>
              <a:rPr lang="en-US" sz="2800" i="1" dirty="0" err="1">
                <a:solidFill>
                  <a:srgbClr val="FF0000"/>
                </a:solidFill>
                <a:sym typeface="Wingdings" pitchFamily="2" charset="2"/>
              </a:rPr>
              <a:t>mol</a:t>
            </a:r>
            <a:r>
              <a:rPr lang="en-US" sz="2800" i="1" dirty="0">
                <a:solidFill>
                  <a:srgbClr val="FF0000"/>
                </a:solidFill>
                <a:sym typeface="Wingdings" pitchFamily="2" charset="2"/>
              </a:rPr>
              <a:t>/L)(L) = </a:t>
            </a:r>
            <a:r>
              <a:rPr lang="en-US" sz="2800" i="1" dirty="0" err="1">
                <a:solidFill>
                  <a:srgbClr val="FF0000"/>
                </a:solidFill>
                <a:sym typeface="Wingdings" pitchFamily="2" charset="2"/>
              </a:rPr>
              <a:t>mol</a:t>
            </a:r>
            <a:r>
              <a:rPr lang="en-US" sz="2800" i="1" dirty="0">
                <a:solidFill>
                  <a:srgbClr val="FF0000"/>
                </a:solidFill>
                <a:sym typeface="Wingdings" pitchFamily="2" charset="2"/>
              </a:rPr>
              <a:t> </a:t>
            </a:r>
            <a:r>
              <a:rPr lang="en-US" sz="2800" i="1" dirty="0" err="1" smtClean="0">
                <a:solidFill>
                  <a:srgbClr val="FF0000"/>
                </a:solidFill>
                <a:sym typeface="Wingdings" pitchFamily="2" charset="2"/>
              </a:rPr>
              <a:t>NaOH</a:t>
            </a:r>
            <a:endParaRPr lang="en-US" sz="2800" i="1" dirty="0">
              <a:solidFill>
                <a:srgbClr val="FF0000"/>
              </a:solidFill>
              <a:sym typeface="Wingdings" pitchFamily="2" charset="2"/>
            </a:endParaRPr>
          </a:p>
          <a:p>
            <a:pPr marL="514350" indent="-514350" eaLnBrk="1" fontAlgn="auto" hangingPunct="1">
              <a:spcBef>
                <a:spcPts val="580"/>
              </a:spcBef>
              <a:spcAft>
                <a:spcPts val="0"/>
              </a:spcAft>
              <a:buFont typeface="Arial" pitchFamily="34" charset="0"/>
              <a:buAutoNum type="arabicParenR"/>
              <a:defRPr/>
            </a:pPr>
            <a:r>
              <a:rPr lang="en-US" sz="2800" dirty="0">
                <a:sym typeface="Wingdings" pitchFamily="2" charset="2"/>
              </a:rPr>
              <a:t>Apply the mole ratio of </a:t>
            </a:r>
            <a:r>
              <a:rPr lang="en-US" sz="2800" dirty="0" err="1">
                <a:sym typeface="Wingdings" pitchFamily="2" charset="2"/>
              </a:rPr>
              <a:t>NaOH</a:t>
            </a:r>
            <a:r>
              <a:rPr lang="en-US" sz="2800" dirty="0">
                <a:sym typeface="Wingdings" pitchFamily="2" charset="2"/>
              </a:rPr>
              <a:t> to </a:t>
            </a:r>
            <a:r>
              <a:rPr lang="en-US" sz="2800" dirty="0"/>
              <a:t>H</a:t>
            </a:r>
            <a:r>
              <a:rPr lang="en-US" sz="2800" baseline="-25000" dirty="0"/>
              <a:t>2</a:t>
            </a:r>
            <a:r>
              <a:rPr lang="en-US" sz="2800" dirty="0"/>
              <a:t>SO</a:t>
            </a:r>
            <a:r>
              <a:rPr lang="en-US" sz="2800" baseline="-25000" dirty="0"/>
              <a:t>4</a:t>
            </a:r>
            <a:r>
              <a:rPr lang="en-US" sz="2800" dirty="0"/>
              <a:t> (2:1). Two moles of </a:t>
            </a:r>
            <a:r>
              <a:rPr lang="en-US" sz="2800" dirty="0" err="1"/>
              <a:t>NaOH</a:t>
            </a:r>
            <a:r>
              <a:rPr lang="en-US" sz="2800" dirty="0"/>
              <a:t> are required to neutralize 1 </a:t>
            </a:r>
            <a:r>
              <a:rPr lang="en-US" sz="2800" dirty="0" err="1"/>
              <a:t>mol</a:t>
            </a:r>
            <a:r>
              <a:rPr lang="en-US" sz="2800" dirty="0"/>
              <a:t> of H</a:t>
            </a:r>
            <a:r>
              <a:rPr lang="en-US" sz="2800" baseline="-25000" dirty="0"/>
              <a:t>2</a:t>
            </a:r>
            <a:r>
              <a:rPr lang="en-US" sz="2800" dirty="0"/>
              <a:t>SO</a:t>
            </a:r>
            <a:r>
              <a:rPr lang="en-US" sz="2800" baseline="-25000" dirty="0"/>
              <a:t>4</a:t>
            </a:r>
            <a:r>
              <a:rPr lang="en-US" sz="2800" dirty="0"/>
              <a:t>. </a:t>
            </a:r>
          </a:p>
          <a:p>
            <a:pPr marL="514350" indent="-514350" eaLnBrk="1" fontAlgn="auto" hangingPunct="1">
              <a:spcBef>
                <a:spcPts val="580"/>
              </a:spcBef>
              <a:spcAft>
                <a:spcPts val="0"/>
              </a:spcAft>
              <a:buFont typeface="Arial" pitchFamily="34" charset="0"/>
              <a:buAutoNum type="arabicParenR"/>
              <a:defRPr/>
            </a:pPr>
            <a:r>
              <a:rPr lang="en-US" sz="2800" dirty="0">
                <a:sym typeface="Wingdings" pitchFamily="2" charset="2"/>
              </a:rPr>
              <a:t>Calculate the molarity of the acid using moles of acid and V</a:t>
            </a:r>
            <a:r>
              <a:rPr lang="en-US" sz="2800" baseline="-25000" dirty="0">
                <a:sym typeface="Wingdings" pitchFamily="2" charset="2"/>
              </a:rPr>
              <a:t>A,</a:t>
            </a:r>
            <a:r>
              <a:rPr lang="en-US" sz="2800" dirty="0">
                <a:sym typeface="Wingdings" pitchFamily="2" charset="2"/>
              </a:rPr>
              <a:t> the volume of the acid in </a:t>
            </a:r>
            <a:r>
              <a:rPr lang="en-US" sz="2800" dirty="0" err="1" smtClean="0">
                <a:sym typeface="Wingdings" pitchFamily="2" charset="2"/>
              </a:rPr>
              <a:t>litres</a:t>
            </a:r>
            <a:r>
              <a:rPr lang="en-US" sz="2800" dirty="0">
                <a:sym typeface="Wingdings" pitchFamily="2" charset="2"/>
              </a:rPr>
              <a:t>. </a:t>
            </a:r>
            <a:r>
              <a:rPr lang="en-US" sz="2800" i="1" dirty="0">
                <a:solidFill>
                  <a:srgbClr val="FF0000"/>
                </a:solidFill>
                <a:sym typeface="Wingdings" pitchFamily="2" charset="2"/>
              </a:rPr>
              <a:t>C</a:t>
            </a:r>
            <a:r>
              <a:rPr lang="en-US" sz="2800" i="1" baseline="-25000" dirty="0" smtClean="0">
                <a:solidFill>
                  <a:srgbClr val="FF0000"/>
                </a:solidFill>
                <a:sym typeface="Wingdings" pitchFamily="2" charset="2"/>
              </a:rPr>
              <a:t>A</a:t>
            </a:r>
            <a:r>
              <a:rPr lang="en-US" sz="2800" i="1" dirty="0" smtClean="0">
                <a:solidFill>
                  <a:srgbClr val="FF0000"/>
                </a:solidFill>
                <a:sym typeface="Wingdings" pitchFamily="2" charset="2"/>
              </a:rPr>
              <a:t> </a:t>
            </a:r>
            <a:r>
              <a:rPr lang="en-US" sz="2800" i="1" dirty="0">
                <a:solidFill>
                  <a:srgbClr val="FF0000"/>
                </a:solidFill>
                <a:sym typeface="Wingdings" pitchFamily="2" charset="2"/>
              </a:rPr>
              <a:t>= </a:t>
            </a:r>
            <a:r>
              <a:rPr lang="en-US" sz="2800" i="1" dirty="0" err="1">
                <a:solidFill>
                  <a:srgbClr val="FF0000"/>
                </a:solidFill>
                <a:sym typeface="Wingdings" pitchFamily="2" charset="2"/>
              </a:rPr>
              <a:t>mol</a:t>
            </a:r>
            <a:r>
              <a:rPr lang="en-US" sz="2800" i="1" dirty="0">
                <a:solidFill>
                  <a:srgbClr val="FF0000"/>
                </a:solidFill>
                <a:sym typeface="Wingdings" pitchFamily="2" charset="2"/>
              </a:rPr>
              <a:t> </a:t>
            </a:r>
            <a:r>
              <a:rPr lang="en-US" sz="2800" i="1" dirty="0" smtClean="0">
                <a:solidFill>
                  <a:srgbClr val="FF0000"/>
                </a:solidFill>
              </a:rPr>
              <a:t>H</a:t>
            </a:r>
            <a:r>
              <a:rPr lang="en-US" sz="2800" i="1" baseline="-25000" dirty="0" smtClean="0">
                <a:solidFill>
                  <a:srgbClr val="FF0000"/>
                </a:solidFill>
              </a:rPr>
              <a:t>2</a:t>
            </a:r>
            <a:r>
              <a:rPr lang="en-US" sz="2800" i="1" dirty="0" smtClean="0">
                <a:solidFill>
                  <a:srgbClr val="FF0000"/>
                </a:solidFill>
              </a:rPr>
              <a:t>SO</a:t>
            </a:r>
            <a:r>
              <a:rPr lang="en-US" sz="2800" i="1" baseline="-25000" dirty="0" smtClean="0">
                <a:solidFill>
                  <a:srgbClr val="FF0000"/>
                </a:solidFill>
              </a:rPr>
              <a:t>4</a:t>
            </a:r>
            <a:r>
              <a:rPr lang="en-US" sz="2800" i="1" dirty="0" smtClean="0">
                <a:solidFill>
                  <a:srgbClr val="FF0000"/>
                </a:solidFill>
              </a:rPr>
              <a:t>/V</a:t>
            </a:r>
            <a:r>
              <a:rPr lang="en-US" sz="2800" i="1" baseline="-25000" dirty="0" smtClean="0">
                <a:solidFill>
                  <a:srgbClr val="FF0000"/>
                </a:solidFill>
              </a:rPr>
              <a:t>A</a:t>
            </a:r>
            <a:endParaRPr lang="en-US" sz="2800" i="1" dirty="0">
              <a:solidFill>
                <a:srgbClr val="FF0000"/>
              </a:solidFill>
              <a:sym typeface="Wingdings" pitchFamily="2" charset="2"/>
            </a:endParaRPr>
          </a:p>
        </p:txBody>
      </p:sp>
    </p:spTree>
    <p:extLst>
      <p:ext uri="{BB962C8B-B14F-4D97-AF65-F5344CB8AC3E}">
        <p14:creationId xmlns:p14="http://schemas.microsoft.com/office/powerpoint/2010/main" val="44247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ection 4.2">
  <a:themeElements>
    <a:clrScheme name="Section 4.2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2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ction 4.3">
  <a:themeElements>
    <a:clrScheme name="Section 4.3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3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3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ection 4.4">
  <a:themeElements>
    <a:clrScheme name="Section 4.4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4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ection 4.5">
  <a:themeElements>
    <a:clrScheme name="Section 4.5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5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5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ection 4.6">
  <a:themeElements>
    <a:clrScheme name="Section 4.6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6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6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ection 4.7">
  <a:themeElements>
    <a:clrScheme name="Section 4.7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7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7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Section 4.8">
  <a:themeElements>
    <a:clrScheme name="Section 4.8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8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8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Section 4.9">
  <a:themeElements>
    <a:clrScheme name="Section 4.9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9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9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OC">
  <a:themeElements>
    <a:clrScheme name="TOC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T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TO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C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OC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40882BBAA8CE47996B3EE79E7E86E9" ma:contentTypeVersion="13" ma:contentTypeDescription="Create a new document." ma:contentTypeScope="" ma:versionID="07600304b9b4c71e0c17433d9eacba5d">
  <xsd:schema xmlns:xsd="http://www.w3.org/2001/XMLSchema" xmlns:xs="http://www.w3.org/2001/XMLSchema" xmlns:p="http://schemas.microsoft.com/office/2006/metadata/properties" xmlns:ns3="ac4572f7-dc9e-4ce6-a210-4a839be5dd70" xmlns:ns4="41d8231a-1f9d-476b-be5f-304d9c9b4ead" targetNamespace="http://schemas.microsoft.com/office/2006/metadata/properties" ma:root="true" ma:fieldsID="a1f15890489fd989f5077104e728e7e2" ns3:_="" ns4:_="">
    <xsd:import namespace="ac4572f7-dc9e-4ce6-a210-4a839be5dd70"/>
    <xsd:import namespace="41d8231a-1f9d-476b-be5f-304d9c9b4ea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4572f7-dc9e-4ce6-a210-4a839be5dd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d8231a-1f9d-476b-be5f-304d9c9b4ea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84273E-4C27-4733-A0E4-2569CCA322EF}">
  <ds:schemaRefs>
    <ds:schemaRef ds:uri="http://schemas.microsoft.com/sharepoint/v3/contenttype/forms"/>
  </ds:schemaRefs>
</ds:datastoreItem>
</file>

<file path=customXml/itemProps2.xml><?xml version="1.0" encoding="utf-8"?>
<ds:datastoreItem xmlns:ds="http://schemas.openxmlformats.org/officeDocument/2006/customXml" ds:itemID="{B1B824D7-4B53-42A0-BA06-1BE7DA0F37CE}">
  <ds:schemaRefs>
    <ds:schemaRef ds:uri="http://schemas.microsoft.com/office/2006/documentManagement/types"/>
    <ds:schemaRef ds:uri="http://schemas.microsoft.com/office/infopath/2007/PartnerControls"/>
    <ds:schemaRef ds:uri="ac4572f7-dc9e-4ce6-a210-4a839be5dd70"/>
    <ds:schemaRef ds:uri="http://purl.org/dc/elements/1.1/"/>
    <ds:schemaRef ds:uri="http://schemas.microsoft.com/office/2006/metadata/properties"/>
    <ds:schemaRef ds:uri="http://purl.org/dc/terms/"/>
    <ds:schemaRef ds:uri="http://schemas.openxmlformats.org/package/2006/metadata/core-properties"/>
    <ds:schemaRef ds:uri="41d8231a-1f9d-476b-be5f-304d9c9b4ead"/>
    <ds:schemaRef ds:uri="http://www.w3.org/XML/1998/namespace"/>
    <ds:schemaRef ds:uri="http://purl.org/dc/dcmitype/"/>
  </ds:schemaRefs>
</ds:datastoreItem>
</file>

<file path=customXml/itemProps3.xml><?xml version="1.0" encoding="utf-8"?>
<ds:datastoreItem xmlns:ds="http://schemas.openxmlformats.org/officeDocument/2006/customXml" ds:itemID="{556D5E73-915B-43EC-BF18-787BDD7D4F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4572f7-dc9e-4ce6-a210-4a839be5dd70"/>
    <ds:schemaRef ds:uri="41d8231a-1f9d-476b-be5f-304d9c9b4e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10382</TotalTime>
  <Words>608</Words>
  <Application>Microsoft Office PowerPoint</Application>
  <PresentationFormat>Widescreen</PresentationFormat>
  <Paragraphs>46</Paragraphs>
  <Slides>12</Slides>
  <Notes>3</Notes>
  <HiddenSlides>0</HiddenSlides>
  <MMClips>2</MMClips>
  <ScaleCrop>false</ScaleCrop>
  <HeadingPairs>
    <vt:vector size="6" baseType="variant">
      <vt:variant>
        <vt:lpstr>Fonts Used</vt:lpstr>
      </vt:variant>
      <vt:variant>
        <vt:i4>7</vt:i4>
      </vt:variant>
      <vt:variant>
        <vt:lpstr>Theme</vt:lpstr>
      </vt:variant>
      <vt:variant>
        <vt:i4>10</vt:i4>
      </vt:variant>
      <vt:variant>
        <vt:lpstr>Slide Titles</vt:lpstr>
      </vt:variant>
      <vt:variant>
        <vt:i4>12</vt:i4>
      </vt:variant>
    </vt:vector>
  </HeadingPairs>
  <TitlesOfParts>
    <vt:vector size="29" baseType="lpstr">
      <vt:lpstr>Arial</vt:lpstr>
      <vt:lpstr>Arial Unicode MS</vt:lpstr>
      <vt:lpstr>Times</vt:lpstr>
      <vt:lpstr>Times New Roman</vt:lpstr>
      <vt:lpstr>Trebuchet MS</vt:lpstr>
      <vt:lpstr>Wingdings</vt:lpstr>
      <vt:lpstr>Wingdings 3</vt:lpstr>
      <vt:lpstr>Section 4.2</vt:lpstr>
      <vt:lpstr>Section 4.3</vt:lpstr>
      <vt:lpstr>Section 4.4</vt:lpstr>
      <vt:lpstr>Section 4.5</vt:lpstr>
      <vt:lpstr>Section 4.6</vt:lpstr>
      <vt:lpstr>Section 4.7</vt:lpstr>
      <vt:lpstr>Section 4.8</vt:lpstr>
      <vt:lpstr>Section 4.9</vt:lpstr>
      <vt:lpstr>TOC</vt:lpstr>
      <vt:lpstr>Facet</vt:lpstr>
      <vt:lpstr>Solution Stoichiometry</vt:lpstr>
      <vt:lpstr>Review: Steps for Solving Stoichiometric Problems</vt:lpstr>
      <vt:lpstr>Let’s Try One</vt:lpstr>
      <vt:lpstr>Self Practice</vt:lpstr>
      <vt:lpstr>Titrations</vt:lpstr>
      <vt:lpstr>Titrations</vt:lpstr>
      <vt:lpstr>How to perform a titration</vt:lpstr>
      <vt:lpstr>What’s the Point of a Titration?</vt:lpstr>
      <vt:lpstr>Titration Calculations: An Example</vt:lpstr>
      <vt:lpstr>Titration Calculation</vt:lpstr>
      <vt:lpstr>Sample Problem #1 Solution</vt:lpstr>
      <vt:lpstr>Practice Time</vt:lpstr>
    </vt:vector>
  </TitlesOfParts>
  <Company>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Seguin</dc:creator>
  <cp:lastModifiedBy>James Seguin</cp:lastModifiedBy>
  <cp:revision>301</cp:revision>
  <dcterms:created xsi:type="dcterms:W3CDTF">2006-07-31T17:58:07Z</dcterms:created>
  <dcterms:modified xsi:type="dcterms:W3CDTF">2021-01-08T19:30:33Z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0x010100EE40882BBAA8CE47996B3EE79E7E86E9</vt:lpwstr>
  </property>
</Properties>
</file>