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32" y="-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ZuS3Agn4pI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ZuS3Agn4pI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rFOWhHr44k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rFOWhHr44k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BJP3iy4m67wgeDFx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301856"/>
          </a:xfrm>
        </p:spPr>
        <p:txBody>
          <a:bodyPr/>
          <a:lstStyle/>
          <a:p>
            <a:r>
              <a:rPr lang="en-US" dirty="0" err="1" smtClean="0"/>
              <a:t>StoichiometrY</a:t>
            </a:r>
            <a:r>
              <a:rPr lang="en-US" dirty="0" smtClean="0"/>
              <a:t> – Mass to Mass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322287"/>
            <a:ext cx="10993546" cy="763480"/>
          </a:xfrm>
        </p:spPr>
        <p:txBody>
          <a:bodyPr>
            <a:normAutofit fontScale="40000" lnSpcReduction="20000"/>
          </a:bodyPr>
          <a:lstStyle/>
          <a:p>
            <a:r>
              <a:rPr lang="en-US" altLang="en-US" sz="4500" dirty="0"/>
              <a:t>the quantitative study of reactants and products in a chemical </a:t>
            </a:r>
            <a:r>
              <a:rPr lang="en-US" altLang="en-US" sz="4500" dirty="0" smtClean="0"/>
              <a:t>reaction</a:t>
            </a:r>
          </a:p>
          <a:p>
            <a:r>
              <a:rPr lang="en-US" altLang="en-US" sz="4500" dirty="0" smtClean="0"/>
              <a:t>Textbook Section 7.2</a:t>
            </a:r>
            <a:endParaRPr lang="en-US" sz="4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9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Mass to Mass Problems </a:t>
            </a:r>
            <a:r>
              <a:rPr lang="en-US" dirty="0" smtClean="0"/>
              <a:t>– </a:t>
            </a:r>
            <a:r>
              <a:rPr lang="en-US" dirty="0" err="1" smtClean="0"/>
              <a:t>Ketzbook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(skip to 3:48 if you want to go directly to a chemistry problem)</a:t>
            </a:r>
            <a:endParaRPr lang="en-US" sz="2000" dirty="0"/>
          </a:p>
        </p:txBody>
      </p:sp>
      <p:pic>
        <p:nvPicPr>
          <p:cNvPr id="4" name="BZuS3Agn4p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95991" y="1887141"/>
            <a:ext cx="8600017" cy="483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29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Stoichiometry Problem solving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872344"/>
            <a:ext cx="11756572" cy="3986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I tend to apply a slightly different 5 step approach to solving these problems.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Start with a </a:t>
            </a:r>
            <a:r>
              <a:rPr lang="en-US" sz="2000" b="1" dirty="0" smtClean="0"/>
              <a:t>balance</a:t>
            </a:r>
            <a:r>
              <a:rPr lang="en-US" sz="2000" dirty="0" smtClean="0"/>
              <a:t> chemical reaction equation. The previous units of nomenclature and types of reactions will be very helpful here!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Using the equation as a organizational tool, record the </a:t>
            </a:r>
            <a:r>
              <a:rPr lang="en-US" sz="2000" b="1" dirty="0" smtClean="0"/>
              <a:t>given</a:t>
            </a:r>
            <a:r>
              <a:rPr lang="en-US" sz="2000" dirty="0" smtClean="0"/>
              <a:t> and </a:t>
            </a:r>
            <a:r>
              <a:rPr lang="en-US" sz="2000" b="1" dirty="0" smtClean="0"/>
              <a:t>required</a:t>
            </a:r>
            <a:r>
              <a:rPr lang="en-US" sz="2000" dirty="0" smtClean="0"/>
              <a:t> information below the substance that they are referring to.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Convert the </a:t>
            </a:r>
            <a:r>
              <a:rPr lang="en-US" sz="2000" b="1" dirty="0" smtClean="0"/>
              <a:t>given</a:t>
            </a:r>
            <a:r>
              <a:rPr lang="en-US" sz="2000" dirty="0" smtClean="0"/>
              <a:t> information into moles (your knowledge of mole conversions is important here </a:t>
            </a:r>
            <a:r>
              <a:rPr lang="en-US" sz="2000" b="1" dirty="0" smtClean="0"/>
              <a:t>n=m/M</a:t>
            </a:r>
            <a:r>
              <a:rPr lang="en-US" sz="20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Using the coefficients from the balanced equation, apply the mole ratio between the </a:t>
            </a:r>
            <a:r>
              <a:rPr lang="en-US" sz="2000" b="1" dirty="0" smtClean="0"/>
              <a:t>given</a:t>
            </a:r>
            <a:r>
              <a:rPr lang="en-US" sz="2000" dirty="0" smtClean="0"/>
              <a:t> and </a:t>
            </a:r>
            <a:r>
              <a:rPr lang="en-US" sz="2000" b="1" dirty="0" smtClean="0"/>
              <a:t>required</a:t>
            </a:r>
            <a:r>
              <a:rPr lang="en-US" sz="20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Convert the </a:t>
            </a:r>
            <a:r>
              <a:rPr lang="en-US" sz="2000" b="1" dirty="0" smtClean="0"/>
              <a:t>required</a:t>
            </a:r>
            <a:r>
              <a:rPr lang="en-US" sz="2000" dirty="0" smtClean="0"/>
              <a:t> number of moles to mass. (mole conversions again </a:t>
            </a:r>
            <a:r>
              <a:rPr lang="en-US" sz="2000" b="1" dirty="0" smtClean="0"/>
              <a:t>m=</a:t>
            </a:r>
            <a:r>
              <a:rPr lang="en-US" sz="2000" b="1" dirty="0" err="1" smtClean="0"/>
              <a:t>nM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 smtClean="0"/>
              <a:t>I will demonstrate how to apply this process to the same question previously solved in the </a:t>
            </a:r>
            <a:r>
              <a:rPr lang="en-US" sz="2000" dirty="0" err="1" smtClean="0"/>
              <a:t>Ketzbook</a:t>
            </a:r>
            <a:r>
              <a:rPr lang="en-US" sz="2000" dirty="0" smtClean="0"/>
              <a:t> video</a:t>
            </a:r>
          </a:p>
        </p:txBody>
      </p:sp>
    </p:spTree>
    <p:extLst>
      <p:ext uri="{BB962C8B-B14F-4D97-AF65-F5344CB8AC3E}">
        <p14:creationId xmlns:p14="http://schemas.microsoft.com/office/powerpoint/2010/main" val="713176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Stoichiometry problem solving process</a:t>
            </a:r>
            <a:endParaRPr lang="en-US" dirty="0"/>
          </a:p>
        </p:txBody>
      </p:sp>
      <p:pic>
        <p:nvPicPr>
          <p:cNvPr id="4" name="grFOWhHr44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34444" y="1882322"/>
            <a:ext cx="8523111" cy="479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47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Read section 7.2 </a:t>
            </a:r>
            <a:r>
              <a:rPr lang="en-US" sz="2400" dirty="0" smtClean="0"/>
              <a:t>(Figure 3 on page 322 is a nice visual summary of my process)</a:t>
            </a:r>
          </a:p>
          <a:p>
            <a:r>
              <a:rPr lang="en-US" sz="2800" dirty="0" smtClean="0"/>
              <a:t>Complete page 323-324 #1-3</a:t>
            </a:r>
          </a:p>
          <a:p>
            <a:r>
              <a:rPr lang="en-US" sz="2800" dirty="0" smtClean="0"/>
              <a:t>Complete problems from the </a:t>
            </a:r>
            <a:r>
              <a:rPr lang="en-US" sz="2800" u="sng" dirty="0" smtClean="0"/>
              <a:t>14-Stoichiometry </a:t>
            </a:r>
            <a:r>
              <a:rPr lang="en-US" sz="2800" u="sng" dirty="0"/>
              <a:t>W</a:t>
            </a:r>
            <a:r>
              <a:rPr lang="en-US" sz="2800" u="sng" dirty="0" smtClean="0"/>
              <a:t>orksheet </a:t>
            </a:r>
            <a:r>
              <a:rPr lang="en-US" sz="2800" dirty="0" smtClean="0"/>
              <a:t>found on my website </a:t>
            </a:r>
            <a:r>
              <a:rPr lang="en-US" sz="2400" dirty="0" smtClean="0"/>
              <a:t>(do enough to be comfortable with the process, answers are given)</a:t>
            </a:r>
          </a:p>
          <a:p>
            <a:r>
              <a:rPr lang="en-US" sz="2800" dirty="0" smtClean="0"/>
              <a:t>Complete the </a:t>
            </a:r>
            <a:r>
              <a:rPr lang="en-US" sz="2800" dirty="0" smtClean="0">
                <a:hlinkClick r:id="rId2"/>
              </a:rPr>
              <a:t>Check Your Understanding Quiz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0499791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3" ma:contentTypeDescription="Create a new document." ma:contentTypeScope="" ma:versionID="07600304b9b4c71e0c17433d9eacba5d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a1f15890489fd989f5077104e728e7e2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005B08-DF42-46D6-BEFC-60E2C22DA0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03746D-4EC5-405B-8BFE-79187FC051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7A83D9-27A0-42F3-A140-CDB8EF8374E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c4572f7-dc9e-4ce6-a210-4a839be5dd70"/>
    <ds:schemaRef ds:uri="http://purl.org/dc/elements/1.1/"/>
    <ds:schemaRef ds:uri="http://schemas.microsoft.com/office/2006/metadata/properties"/>
    <ds:schemaRef ds:uri="41d8231a-1f9d-476b-be5f-304d9c9b4ea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1218</TotalTime>
  <Words>232</Words>
  <Application>Microsoft Office PowerPoint</Application>
  <PresentationFormat>Widescreen</PresentationFormat>
  <Paragraphs>18</Paragraphs>
  <Slides>5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Gill Sans MT</vt:lpstr>
      <vt:lpstr>Wingdings 2</vt:lpstr>
      <vt:lpstr>Dividend</vt:lpstr>
      <vt:lpstr>StoichiometrY – Mass to Mass</vt:lpstr>
      <vt:lpstr>Mass to Mass Problems – Ketzbook (skip to 3:48 if you want to go directly to a chemistry problem)</vt:lpstr>
      <vt:lpstr>Stoichiometry Problem solving process</vt:lpstr>
      <vt:lpstr>Stoichiometry problem solving process</vt:lpstr>
      <vt:lpstr>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</dc:title>
  <dc:creator>James Seguin</dc:creator>
  <cp:lastModifiedBy>James Seguin</cp:lastModifiedBy>
  <cp:revision>12</cp:revision>
  <dcterms:created xsi:type="dcterms:W3CDTF">2020-05-07T18:41:47Z</dcterms:created>
  <dcterms:modified xsi:type="dcterms:W3CDTF">2020-05-08T15:00:33Z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