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ZOVR8EMwR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ZOVR8EMwRU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0dTXcoHI-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0dTXcoHI-I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Bj02fa97m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Bj02fa97mI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joroAiZGTeZwbgi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075069"/>
          </a:xfrm>
        </p:spPr>
        <p:txBody>
          <a:bodyPr/>
          <a:lstStyle/>
          <a:p>
            <a:r>
              <a:rPr lang="en-US" dirty="0" smtClean="0"/>
              <a:t>Stoichiometry – Limiting Reagent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095501"/>
            <a:ext cx="10993546" cy="990266"/>
          </a:xfrm>
        </p:spPr>
        <p:txBody>
          <a:bodyPr>
            <a:normAutofit/>
          </a:bodyPr>
          <a:lstStyle/>
          <a:p>
            <a:r>
              <a:rPr lang="en-US" altLang="en-US" sz="1900" dirty="0"/>
              <a:t>the quantitative study of reactants and products in a chemical reaction</a:t>
            </a:r>
          </a:p>
          <a:p>
            <a:r>
              <a:rPr lang="en-US" altLang="en-US" sz="1900" dirty="0"/>
              <a:t>Textbook Section </a:t>
            </a:r>
            <a:r>
              <a:rPr lang="en-US" altLang="en-US" sz="1900" dirty="0" smtClean="0"/>
              <a:t>7.3 &amp; 7.4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8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Limiting Reagent Problem </a:t>
            </a:r>
            <a:r>
              <a:rPr lang="en-US" dirty="0" smtClean="0"/>
              <a:t>– Tyler </a:t>
            </a:r>
            <a:r>
              <a:rPr lang="en-US" dirty="0" err="1" smtClean="0"/>
              <a:t>DeWit</a:t>
            </a:r>
            <a:endParaRPr lang="en-US" dirty="0"/>
          </a:p>
        </p:txBody>
      </p:sp>
      <p:pic>
        <p:nvPicPr>
          <p:cNvPr id="6" name="nZOVR8EMwR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4567" y="1919287"/>
            <a:ext cx="8542866" cy="480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2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 Problem Solving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905000"/>
            <a:ext cx="11372850" cy="470535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900" dirty="0"/>
              <a:t>Start with a </a:t>
            </a:r>
            <a:r>
              <a:rPr lang="en-US" sz="1900" b="1" dirty="0"/>
              <a:t>balance</a:t>
            </a:r>
            <a:r>
              <a:rPr lang="en-US" sz="1900" dirty="0"/>
              <a:t> chemical reaction equation. The previous units of nomenclature and types of reactions will be very helpful here!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Using the equation as a organizational tool, record the </a:t>
            </a:r>
            <a:r>
              <a:rPr lang="en-US" sz="1900" b="1" dirty="0"/>
              <a:t>given</a:t>
            </a:r>
            <a:r>
              <a:rPr lang="en-US" sz="1900" dirty="0"/>
              <a:t> and </a:t>
            </a:r>
            <a:r>
              <a:rPr lang="en-US" sz="1900" b="1" dirty="0"/>
              <a:t>required</a:t>
            </a:r>
            <a:r>
              <a:rPr lang="en-US" sz="1900" dirty="0"/>
              <a:t> information below the substance that they are referring to</a:t>
            </a:r>
            <a:r>
              <a:rPr lang="en-US" sz="1900" dirty="0" smtClean="0"/>
              <a:t>. (you will know that you have a limiting reagent problem if you have more than one given)</a:t>
            </a:r>
            <a:endParaRPr lang="en-US" sz="1900" dirty="0"/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Convert the </a:t>
            </a:r>
            <a:r>
              <a:rPr lang="en-US" sz="1900" b="1" dirty="0"/>
              <a:t>given</a:t>
            </a:r>
            <a:r>
              <a:rPr lang="en-US" sz="1900" dirty="0"/>
              <a:t> information into moles (your knowledge of mole conversions is important here </a:t>
            </a:r>
            <a:r>
              <a:rPr lang="en-US" sz="1900" b="1" dirty="0"/>
              <a:t>n=m/M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Determine which reactant is the limiting reagent before proceeding to #4 (Tyler Dewitt uses the HAVE, NEED method which is fundamentally sound, I will show you a short cut to determining the limiting reagent)</a:t>
            </a:r>
            <a:endParaRPr lang="en-US" sz="1900" dirty="0"/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Using the coefficients from the balanced equation, apply the mole ratio between the </a:t>
            </a:r>
            <a:r>
              <a:rPr lang="en-US" sz="1900" b="1" dirty="0"/>
              <a:t>given</a:t>
            </a:r>
            <a:r>
              <a:rPr lang="en-US" sz="1900" dirty="0"/>
              <a:t> and </a:t>
            </a:r>
            <a:r>
              <a:rPr lang="en-US" sz="1900" b="1" dirty="0"/>
              <a:t>required</a:t>
            </a:r>
            <a:r>
              <a:rPr lang="en-US" sz="19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/>
              <a:t>Convert the </a:t>
            </a:r>
            <a:r>
              <a:rPr lang="en-US" sz="1900" b="1" dirty="0"/>
              <a:t>required</a:t>
            </a:r>
            <a:r>
              <a:rPr lang="en-US" sz="1900" dirty="0"/>
              <a:t> number of moles to mass. (mole conversions again </a:t>
            </a:r>
            <a:r>
              <a:rPr lang="en-US" sz="1900" b="1" dirty="0"/>
              <a:t>m=</a:t>
            </a:r>
            <a:r>
              <a:rPr lang="en-US" sz="1900" b="1" dirty="0" err="1"/>
              <a:t>nM</a:t>
            </a:r>
            <a:r>
              <a:rPr lang="en-US" sz="19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3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Limiting Reagent mass to mass calculation </a:t>
            </a:r>
            <a:r>
              <a:rPr lang="en-US" dirty="0" smtClean="0"/>
              <a:t>– Tyler Dewitt</a:t>
            </a:r>
            <a:endParaRPr lang="en-US" dirty="0"/>
          </a:p>
        </p:txBody>
      </p:sp>
      <p:pic>
        <p:nvPicPr>
          <p:cNvPr id="4" name="N0dTXcoHI-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1758" y="1863328"/>
            <a:ext cx="8608483" cy="484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2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Limiting Reagent mass to mass Calculation</a:t>
            </a:r>
            <a:endParaRPr lang="en-US" dirty="0"/>
          </a:p>
        </p:txBody>
      </p:sp>
      <p:pic>
        <p:nvPicPr>
          <p:cNvPr id="4" name="xBj02fa97m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79600" y="1924050"/>
            <a:ext cx="84328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3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85950"/>
            <a:ext cx="11449050" cy="4686300"/>
          </a:xfrm>
        </p:spPr>
        <p:txBody>
          <a:bodyPr/>
          <a:lstStyle/>
          <a:p>
            <a:r>
              <a:rPr lang="en-US" sz="2800" dirty="0" smtClean="0"/>
              <a:t>Read Sections 7.3 &amp; 7.4</a:t>
            </a:r>
            <a:endParaRPr lang="en-US" sz="2800" dirty="0"/>
          </a:p>
          <a:p>
            <a:r>
              <a:rPr lang="en-US" sz="2800" dirty="0" smtClean="0"/>
              <a:t>Page 330 #2, 4</a:t>
            </a:r>
            <a:r>
              <a:rPr lang="en-US" sz="2800" smtClean="0"/>
              <a:t>, 6</a:t>
            </a:r>
            <a:endParaRPr lang="en-US" sz="2800" dirty="0" smtClean="0"/>
          </a:p>
          <a:p>
            <a:r>
              <a:rPr lang="en-US" sz="2800" dirty="0" smtClean="0"/>
              <a:t>Page 332 #1-4</a:t>
            </a:r>
          </a:p>
          <a:p>
            <a:r>
              <a:rPr lang="en-US" sz="2800" dirty="0" smtClean="0"/>
              <a:t>Page 334 #1-3</a:t>
            </a:r>
          </a:p>
          <a:p>
            <a:r>
              <a:rPr lang="en-US" sz="2800" dirty="0"/>
              <a:t>Complete problems from the </a:t>
            </a:r>
            <a:r>
              <a:rPr lang="en-US" sz="2800" u="sng" dirty="0" smtClean="0"/>
              <a:t>15-Limiting Reagent Problem </a:t>
            </a:r>
            <a:r>
              <a:rPr lang="en-US" sz="2800" dirty="0" smtClean="0"/>
              <a:t>found </a:t>
            </a:r>
            <a:r>
              <a:rPr lang="en-US" sz="2800" dirty="0"/>
              <a:t>on my website (do enough to be comfortable with the process, </a:t>
            </a:r>
            <a:r>
              <a:rPr lang="en-US" sz="2800" dirty="0" smtClean="0"/>
              <a:t>full solutions are </a:t>
            </a:r>
            <a:r>
              <a:rPr lang="en-US" sz="2800" dirty="0"/>
              <a:t>given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Take the </a:t>
            </a:r>
            <a:r>
              <a:rPr lang="en-US" sz="2800" dirty="0" smtClean="0">
                <a:hlinkClick r:id="rId2"/>
              </a:rPr>
              <a:t>Check Your Understanding Quiz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3855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6A33D2-6D9A-4CF0-B0AF-0C8DC72321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3A83E-5F2E-4563-9521-D93D0F12EC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1D09E-9112-4812-84D5-50795D124B38}">
  <ds:schemaRefs>
    <ds:schemaRef ds:uri="ac4572f7-dc9e-4ce6-a210-4a839be5dd70"/>
    <ds:schemaRef ds:uri="http://schemas.microsoft.com/office/2006/documentManagement/types"/>
    <ds:schemaRef ds:uri="http://purl.org/dc/elements/1.1/"/>
    <ds:schemaRef ds:uri="http://schemas.microsoft.com/office/2006/metadata/properties"/>
    <ds:schemaRef ds:uri="41d8231a-1f9d-476b-be5f-304d9c9b4ea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1343</TotalTime>
  <Words>253</Words>
  <Application>Microsoft Office PowerPoint</Application>
  <PresentationFormat>Widescreen</PresentationFormat>
  <Paragraphs>20</Paragraphs>
  <Slides>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Stoichiometry – Limiting Reagent</vt:lpstr>
      <vt:lpstr>Limiting Reagent Problem – Tyler DeWit</vt:lpstr>
      <vt:lpstr>Stoichiometry Problem Solving Process</vt:lpstr>
      <vt:lpstr>Limiting Reagent mass to mass calculation – Tyler Dewitt</vt:lpstr>
      <vt:lpstr>Limiting Reagent mass to mass Calculation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– Limiting Reagent</dc:title>
  <dc:creator>James Seguin</dc:creator>
  <cp:lastModifiedBy>James Seguin</cp:lastModifiedBy>
  <cp:revision>11</cp:revision>
  <dcterms:created xsi:type="dcterms:W3CDTF">2020-05-07T20:03:55Z</dcterms:created>
  <dcterms:modified xsi:type="dcterms:W3CDTF">2020-05-08T18:27:02Z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