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6" r:id="rId2"/>
    <p:sldId id="257" r:id="rId3"/>
    <p:sldId id="258" r:id="rId4"/>
    <p:sldId id="259" r:id="rId5"/>
    <p:sldId id="260" r:id="rId6"/>
    <p:sldId id="261"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5" d="100"/>
          <a:sy n="65" d="100"/>
        </p:scale>
        <p:origin x="-102" y="-15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ound Diagonal Corner Rectangle 6"/>
          <p:cNvSpPr/>
          <p:nvPr/>
        </p:nvSpPr>
        <p:spPr>
          <a:xfrm>
            <a:off x="164592" y="146304"/>
            <a:ext cx="8814816" cy="2505456"/>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Title 7"/>
          <p:cNvSpPr>
            <a:spLocks noGrp="1"/>
          </p:cNvSpPr>
          <p:nvPr>
            <p:ph type="ctrTitle"/>
          </p:nvPr>
        </p:nvSpPr>
        <p:spPr>
          <a:xfrm>
            <a:off x="464234" y="381001"/>
            <a:ext cx="8229600" cy="2209800"/>
          </a:xfrm>
        </p:spPr>
        <p:txBody>
          <a:bodyPr lIns="45720" rIns="228600" anchor="b">
            <a:normAutofit/>
          </a:bodyPr>
          <a:lstStyle>
            <a:lvl1pPr marL="0" algn="r">
              <a:defRPr sz="4800"/>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2133600" y="2819400"/>
            <a:ext cx="6560234" cy="1752600"/>
          </a:xfrm>
        </p:spPr>
        <p:txBody>
          <a:bodyPr lIns="45720" rIns="246888"/>
          <a:lstStyle>
            <a:lvl1pPr marL="0" indent="0" algn="r">
              <a:spcBef>
                <a:spcPts val="0"/>
              </a:spcBef>
              <a:buNone/>
              <a:defRPr>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0" name="Date Placeholder 9"/>
          <p:cNvSpPr>
            <a:spLocks noGrp="1"/>
          </p:cNvSpPr>
          <p:nvPr>
            <p:ph type="dt" sz="half" idx="10"/>
          </p:nvPr>
        </p:nvSpPr>
        <p:spPr>
          <a:xfrm>
            <a:off x="5562600" y="6509004"/>
            <a:ext cx="3002280" cy="274320"/>
          </a:xfrm>
        </p:spPr>
        <p:txBody>
          <a:bodyPr vert="horz" rtlCol="0"/>
          <a:lstStyle>
            <a:extLst/>
          </a:lstStyle>
          <a:p>
            <a:fld id="{045A3388-A93E-4C6D-B7FB-CE72C36FE31D}" type="datetimeFigureOut">
              <a:rPr lang="en-US" smtClean="0"/>
              <a:t>2014/02/06</a:t>
            </a:fld>
            <a:endParaRPr lang="en-US"/>
          </a:p>
        </p:txBody>
      </p:sp>
      <p:sp>
        <p:nvSpPr>
          <p:cNvPr id="11" name="Slide Number Placeholder 10"/>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7980B76D-AAA1-4992-B714-67F76927337F}" type="slidenum">
              <a:rPr lang="en-US" smtClean="0"/>
              <a:t>‹#›</a:t>
            </a:fld>
            <a:endParaRPr lang="en-US"/>
          </a:p>
        </p:txBody>
      </p:sp>
      <p:sp>
        <p:nvSpPr>
          <p:cNvPr id="12" name="Footer Placeholder 11"/>
          <p:cNvSpPr>
            <a:spLocks noGrp="1"/>
          </p:cNvSpPr>
          <p:nvPr>
            <p:ph type="ftr" sz="quarter" idx="12"/>
          </p:nvPr>
        </p:nvSpPr>
        <p:spPr>
          <a:xfrm>
            <a:off x="1600200" y="6509004"/>
            <a:ext cx="3907464" cy="274320"/>
          </a:xfrm>
        </p:spPr>
        <p:txBody>
          <a:bodyPr vert="horz" rtlCol="0"/>
          <a:lstStyle>
            <a:extLst/>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045A3388-A93E-4C6D-B7FB-CE72C36FE31D}" type="datetimeFigureOut">
              <a:rPr lang="en-US" smtClean="0"/>
              <a:t>2014/02/06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7980B76D-AAA1-4992-B714-67F76927337F}"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lvl1pPr algn="l">
              <a:defRPr/>
            </a:lvl1pPr>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045A3388-A93E-4C6D-B7FB-CE72C36FE31D}" type="datetimeFigureOut">
              <a:rPr lang="en-US" smtClean="0"/>
              <a:t>2014/02/06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7980B76D-AAA1-4992-B714-67F76927337F}"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045A3388-A93E-4C6D-B7FB-CE72C36FE31D}" type="datetimeFigureOut">
              <a:rPr lang="en-US" smtClean="0"/>
              <a:t>2014/02/06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7980B76D-AAA1-4992-B714-67F76927337F}"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7" name="Rectangle 6"/>
          <p:cNvSpPr/>
          <p:nvPr/>
        </p:nvSpPr>
        <p:spPr>
          <a:xfrm>
            <a:off x="1000128" y="3267456"/>
            <a:ext cx="74066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722376" y="498230"/>
            <a:ext cx="7772400" cy="2731008"/>
          </a:xfrm>
        </p:spPr>
        <p:txBody>
          <a:bodyPr rIns="100584"/>
          <a:lstStyle>
            <a:lvl1pPr algn="r">
              <a:buNone/>
              <a:defRPr sz="4000" b="1" cap="none">
                <a:solidFill>
                  <a:schemeClr val="accent1">
                    <a:tint val="95000"/>
                    <a:satMod val="200000"/>
                  </a:schemeClr>
                </a:solidFill>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287713"/>
            <a:ext cx="7772400" cy="1509712"/>
          </a:xfrm>
        </p:spPr>
        <p:txBody>
          <a:bodyPr rIns="128016" anchor="t"/>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a:xfrm>
            <a:off x="5562600" y="6513670"/>
            <a:ext cx="3002280" cy="274320"/>
          </a:xfrm>
        </p:spPr>
        <p:txBody>
          <a:bodyPr vert="horz" rtlCol="0"/>
          <a:lstStyle>
            <a:extLst/>
          </a:lstStyle>
          <a:p>
            <a:fld id="{045A3388-A93E-4C6D-B7FB-CE72C36FE31D}" type="datetimeFigureOut">
              <a:rPr lang="en-US" smtClean="0"/>
              <a:t>2014/02/06</a:t>
            </a:fld>
            <a:endParaRPr lang="en-US"/>
          </a:p>
        </p:txBody>
      </p:sp>
      <p:sp>
        <p:nvSpPr>
          <p:cNvPr id="9" name="Slide Number Placeholder 8"/>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7980B76D-AAA1-4992-B714-67F76927337F}" type="slidenum">
              <a:rPr lang="en-US" smtClean="0"/>
              <a:t>‹#›</a:t>
            </a:fld>
            <a:endParaRPr lang="en-US"/>
          </a:p>
        </p:txBody>
      </p:sp>
      <p:sp>
        <p:nvSpPr>
          <p:cNvPr id="10" name="Footer Placeholder 9"/>
          <p:cNvSpPr>
            <a:spLocks noGrp="1"/>
          </p:cNvSpPr>
          <p:nvPr>
            <p:ph type="ftr" sz="quarter" idx="12"/>
          </p:nvPr>
        </p:nvSpPr>
        <p:spPr>
          <a:xfrm>
            <a:off x="1600200" y="6513670"/>
            <a:ext cx="3907464" cy="274320"/>
          </a:xfrm>
        </p:spPr>
        <p:txBody>
          <a:bodyPr vert="horz" rtlCol="0"/>
          <a:lstStyle>
            <a:extLst/>
          </a:lstStyle>
          <a:p>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045A3388-A93E-4C6D-B7FB-CE72C36FE31D}" type="datetimeFigureOut">
              <a:rPr lang="en-US" smtClean="0"/>
              <a:t>2014/02/06</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a:xfrm>
            <a:off x="8641080" y="6514568"/>
            <a:ext cx="464288" cy="274320"/>
          </a:xfrm>
        </p:spPr>
        <p:txBody>
          <a:bodyPr/>
          <a:lstStyle>
            <a:extLst/>
          </a:lstStyle>
          <a:p>
            <a:fld id="{7980B76D-AAA1-4992-B714-67F76927337F}" type="slidenum">
              <a:rPr lang="en-US" smtClean="0"/>
              <a:t>‹#›</a:t>
            </a:fld>
            <a:endParaRPr lang="en-US"/>
          </a:p>
        </p:txBody>
      </p:sp>
      <p:sp>
        <p:nvSpPr>
          <p:cNvPr id="10" name="Rectangle 9"/>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Rectangle 9"/>
          <p:cNvSpPr/>
          <p:nvPr/>
        </p:nvSpPr>
        <p:spPr>
          <a:xfrm>
            <a:off x="616744"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11" name="Rectangle 10"/>
          <p:cNvSpPr/>
          <p:nvPr/>
        </p:nvSpPr>
        <p:spPr>
          <a:xfrm>
            <a:off x="4800600"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2" name="Title 1"/>
          <p:cNvSpPr>
            <a:spLocks noGrp="1"/>
          </p:cNvSpPr>
          <p:nvPr>
            <p:ph type="title"/>
          </p:nvPr>
        </p:nvSpPr>
        <p:spPr>
          <a:xfrm>
            <a:off x="457200" y="251948"/>
            <a:ext cx="8229600"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3"/>
            <a:ext cx="4040188"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3"/>
            <a:ext cx="4041775"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941763"/>
          </a:xfrm>
        </p:spPr>
        <p:txBody>
          <a:bodyPr lIns="91440"/>
          <a:lstStyle>
            <a:lvl1pPr>
              <a:defRPr sz="22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941763"/>
          </a:xfrm>
        </p:spPr>
        <p:txBody>
          <a:bodyPr/>
          <a:lstStyle>
            <a:lvl1pPr>
              <a:defRPr sz="22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045A3388-A93E-4C6D-B7FB-CE72C36FE31D}" type="datetimeFigureOut">
              <a:rPr lang="en-US" smtClean="0"/>
              <a:t>2014/02/06</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a:xfrm>
            <a:off x="8641080" y="6514568"/>
            <a:ext cx="464288" cy="274320"/>
          </a:xfrm>
        </p:spPr>
        <p:txBody>
          <a:bodyPr/>
          <a:lstStyle>
            <a:extLst/>
          </a:lstStyle>
          <a:p>
            <a:fld id="{7980B76D-AAA1-4992-B714-67F76927337F}"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53218"/>
            <a:ext cx="8229600"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045A3388-A93E-4C6D-B7FB-CE72C36FE31D}" type="datetimeFigureOut">
              <a:rPr lang="en-US" smtClean="0"/>
              <a:t>2014/02/06</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7980B76D-AAA1-4992-B714-67F76927337F}" type="slidenum">
              <a:rPr lang="en-US" smtClean="0"/>
              <a:t>‹#›</a:t>
            </a:fld>
            <a:endParaRPr lang="en-US"/>
          </a:p>
        </p:txBody>
      </p:sp>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045A3388-A93E-4C6D-B7FB-CE72C36FE31D}" type="datetimeFigureOut">
              <a:rPr lang="en-US" smtClean="0"/>
              <a:t>2014/02/06</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7980B76D-AAA1-4992-B714-67F76927337F}"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8" name="Rectangle 7"/>
          <p:cNvSpPr/>
          <p:nvPr/>
        </p:nvSpPr>
        <p:spPr>
          <a:xfrm>
            <a:off x="5057552" y="105765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963136" y="304800"/>
            <a:ext cx="3931920" cy="762000"/>
          </a:xfrm>
        </p:spPr>
        <p:txBody>
          <a:bodyPr anchor="b"/>
          <a:lstStyle>
            <a:lvl1pPr marL="0" algn="r">
              <a:buNone/>
              <a:defRPr sz="2000" b="1"/>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963136" y="1107560"/>
            <a:ext cx="3931920" cy="1066800"/>
          </a:xfrm>
        </p:spPr>
        <p:txBody>
          <a:bodyPr/>
          <a:lstStyle>
            <a:lvl1pPr marL="0" indent="0" algn="r">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228600" y="2209800"/>
            <a:ext cx="8666456" cy="3977640"/>
          </a:xfrm>
        </p:spPr>
        <p:txBody>
          <a:bodyPr/>
          <a:lstStyle>
            <a:lvl1pPr marL="292608">
              <a:defRPr sz="3200"/>
            </a:lvl1pPr>
            <a:lvl2pPr marL="594360">
              <a:defRPr sz="2800"/>
            </a:lvl2pPr>
            <a:lvl3pPr marL="822960">
              <a:defRPr sz="2400"/>
            </a:lvl3pPr>
            <a:lvl4pPr marL="1051560">
              <a:defRPr sz="2000"/>
            </a:lvl4pPr>
            <a:lvl5pPr marL="1261872">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9" name="Date Placeholder 8"/>
          <p:cNvSpPr>
            <a:spLocks noGrp="1"/>
          </p:cNvSpPr>
          <p:nvPr>
            <p:ph type="dt" sz="half" idx="10"/>
          </p:nvPr>
        </p:nvSpPr>
        <p:spPr>
          <a:xfrm>
            <a:off x="5562600" y="6513670"/>
            <a:ext cx="3002280" cy="274320"/>
          </a:xfrm>
        </p:spPr>
        <p:txBody>
          <a:bodyPr vert="horz" rtlCol="0"/>
          <a:lstStyle>
            <a:extLst/>
          </a:lstStyle>
          <a:p>
            <a:fld id="{045A3388-A93E-4C6D-B7FB-CE72C36FE31D}" type="datetimeFigureOut">
              <a:rPr lang="en-US" smtClean="0"/>
              <a:t>2014/02/06</a:t>
            </a:fld>
            <a:endParaRPr lang="en-US"/>
          </a:p>
        </p:txBody>
      </p:sp>
      <p:sp>
        <p:nvSpPr>
          <p:cNvPr id="10" name="Slide Number Placeholder 9"/>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7980B76D-AAA1-4992-B714-67F76927337F}" type="slidenum">
              <a:rPr lang="en-US" smtClean="0"/>
              <a:t>‹#›</a:t>
            </a:fld>
            <a:endParaRPr lang="en-US"/>
          </a:p>
        </p:txBody>
      </p:sp>
      <p:sp>
        <p:nvSpPr>
          <p:cNvPr id="11" name="Footer Placeholder 10"/>
          <p:cNvSpPr>
            <a:spLocks noGrp="1"/>
          </p:cNvSpPr>
          <p:nvPr>
            <p:ph type="ftr" sz="quarter" idx="12"/>
          </p:nvPr>
        </p:nvSpPr>
        <p:spPr>
          <a:xfrm>
            <a:off x="1600200" y="6513670"/>
            <a:ext cx="3907464" cy="274320"/>
          </a:xfrm>
        </p:spPr>
        <p:txBody>
          <a:bodyPr vert="horz" rtlCol="0"/>
          <a:lstStyle>
            <a:extLst/>
          </a:lstStyle>
          <a:p>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0443" y="4724400"/>
            <a:ext cx="5486400" cy="664536"/>
          </a:xfrm>
        </p:spPr>
        <p:txBody>
          <a:bodyPr anchor="b"/>
          <a:lstStyle>
            <a:lvl1pPr marL="0" algn="r">
              <a:buNone/>
              <a:defRPr sz="2000" b="1"/>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3040443" y="5388936"/>
            <a:ext cx="5486400" cy="912255"/>
          </a:xfrm>
        </p:spPr>
        <p:txBody>
          <a:bodyPr/>
          <a:lstStyle>
            <a:lvl1pPr marL="0" indent="0" algn="r">
              <a:spcBef>
                <a:spcPts val="0"/>
              </a:spcBef>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13" name="Picture Placeholder 12"/>
          <p:cNvSpPr>
            <a:spLocks noGrp="1"/>
          </p:cNvSpPr>
          <p:nvPr>
            <p:ph type="pic" idx="1"/>
          </p:nvPr>
        </p:nvSpPr>
        <p:spPr>
          <a:xfrm>
            <a:off x="304800" y="249864"/>
            <a:ext cx="8534400" cy="4343400"/>
          </a:xfrm>
          <a:prstGeom prst="round2DiagRect">
            <a:avLst>
              <a:gd name="adj1" fmla="val 11403"/>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extLst/>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8" name="Date Placeholder 7"/>
          <p:cNvSpPr>
            <a:spLocks noGrp="1"/>
          </p:cNvSpPr>
          <p:nvPr>
            <p:ph type="dt" sz="half" idx="10"/>
          </p:nvPr>
        </p:nvSpPr>
        <p:spPr>
          <a:xfrm>
            <a:off x="5562600" y="6509004"/>
            <a:ext cx="3002280" cy="274320"/>
          </a:xfrm>
        </p:spPr>
        <p:txBody>
          <a:bodyPr vert="horz" rtlCol="0"/>
          <a:lstStyle>
            <a:extLst/>
          </a:lstStyle>
          <a:p>
            <a:fld id="{045A3388-A93E-4C6D-B7FB-CE72C36FE31D}" type="datetimeFigureOut">
              <a:rPr lang="en-US" smtClean="0"/>
              <a:t>2014/02/06</a:t>
            </a:fld>
            <a:endParaRPr lang="en-US"/>
          </a:p>
        </p:txBody>
      </p:sp>
      <p:sp>
        <p:nvSpPr>
          <p:cNvPr id="9" name="Slide Number Placeholder 8"/>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7980B76D-AAA1-4992-B714-67F76927337F}" type="slidenum">
              <a:rPr lang="en-US" smtClean="0"/>
              <a:t>‹#›</a:t>
            </a:fld>
            <a:endParaRPr lang="en-US"/>
          </a:p>
        </p:txBody>
      </p:sp>
      <p:sp>
        <p:nvSpPr>
          <p:cNvPr id="10" name="Footer Placeholder 9"/>
          <p:cNvSpPr>
            <a:spLocks noGrp="1"/>
          </p:cNvSpPr>
          <p:nvPr>
            <p:ph type="ftr" sz="quarter" idx="12"/>
          </p:nvPr>
        </p:nvSpPr>
        <p:spPr>
          <a:xfrm>
            <a:off x="1600200" y="6509004"/>
            <a:ext cx="3907464" cy="274320"/>
          </a:xfrm>
        </p:spPr>
        <p:txBody>
          <a:bodyPr vert="horz" rtlCol="0"/>
          <a:lstStyle>
            <a:extLst/>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Round Diagonal Corner Rectangle 6"/>
          <p:cNvSpPr/>
          <p:nvPr/>
        </p:nvSpPr>
        <p:spPr>
          <a:xfrm>
            <a:off x="164592" y="147085"/>
            <a:ext cx="8810846" cy="6565392"/>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Footer Placeholder 2"/>
          <p:cNvSpPr>
            <a:spLocks noGrp="1"/>
          </p:cNvSpPr>
          <p:nvPr>
            <p:ph type="ftr" sz="quarter" idx="3"/>
          </p:nvPr>
        </p:nvSpPr>
        <p:spPr>
          <a:xfrm>
            <a:off x="1295400" y="6400800"/>
            <a:ext cx="4212264" cy="274320"/>
          </a:xfrm>
          <a:prstGeom prst="rect">
            <a:avLst/>
          </a:prstGeom>
        </p:spPr>
        <p:txBody>
          <a:bodyPr/>
          <a:lstStyle>
            <a:lvl1pPr algn="r" eaLnBrk="1" latinLnBrk="0" hangingPunct="1">
              <a:defRPr kumimoji="0" sz="1300">
                <a:solidFill>
                  <a:schemeClr val="bg2">
                    <a:tint val="60000"/>
                    <a:satMod val="155000"/>
                  </a:schemeClr>
                </a:solidFill>
              </a:defRPr>
            </a:lvl1pPr>
            <a:extLst/>
          </a:lstStyle>
          <a:p>
            <a:endParaRPr lang="en-US"/>
          </a:p>
        </p:txBody>
      </p:sp>
      <p:sp>
        <p:nvSpPr>
          <p:cNvPr id="14" name="Date Placeholder 13"/>
          <p:cNvSpPr>
            <a:spLocks noGrp="1"/>
          </p:cNvSpPr>
          <p:nvPr>
            <p:ph type="dt" sz="half" idx="2"/>
          </p:nvPr>
        </p:nvSpPr>
        <p:spPr>
          <a:xfrm>
            <a:off x="5562600" y="6400800"/>
            <a:ext cx="3002280" cy="274320"/>
          </a:xfrm>
          <a:prstGeom prst="rect">
            <a:avLst/>
          </a:prstGeom>
        </p:spPr>
        <p:txBody>
          <a:bodyPr/>
          <a:lstStyle>
            <a:lvl1pPr algn="l" eaLnBrk="1" latinLnBrk="0" hangingPunct="1">
              <a:defRPr kumimoji="0" sz="1300">
                <a:solidFill>
                  <a:schemeClr val="bg2">
                    <a:tint val="60000"/>
                    <a:satMod val="155000"/>
                  </a:schemeClr>
                </a:solidFill>
              </a:defRPr>
            </a:lvl1pPr>
            <a:extLst/>
          </a:lstStyle>
          <a:p>
            <a:fld id="{045A3388-A93E-4C6D-B7FB-CE72C36FE31D}" type="datetimeFigureOut">
              <a:rPr lang="en-US" smtClean="0"/>
              <a:t>2014/02/06</a:t>
            </a:fld>
            <a:endParaRPr lang="en-US"/>
          </a:p>
        </p:txBody>
      </p:sp>
      <p:sp>
        <p:nvSpPr>
          <p:cNvPr id="23" name="Slide Number Placeholder 22"/>
          <p:cNvSpPr>
            <a:spLocks noGrp="1"/>
          </p:cNvSpPr>
          <p:nvPr>
            <p:ph type="sldNum" sz="quarter" idx="4"/>
          </p:nvPr>
        </p:nvSpPr>
        <p:spPr>
          <a:xfrm>
            <a:off x="8638952" y="6514568"/>
            <a:ext cx="464288" cy="274320"/>
          </a:xfrm>
          <a:prstGeom prst="rect">
            <a:avLst/>
          </a:prstGeom>
        </p:spPr>
        <p:txBody>
          <a:bodyPr anchor="ctr"/>
          <a:lstStyle>
            <a:lvl1pPr algn="r" eaLnBrk="1" latinLnBrk="0" hangingPunct="1">
              <a:defRPr kumimoji="0" sz="1600">
                <a:solidFill>
                  <a:schemeClr val="tx2">
                    <a:shade val="90000"/>
                  </a:schemeClr>
                </a:solidFill>
                <a:effectLst/>
              </a:defRPr>
            </a:lvl1pPr>
            <a:extLst/>
          </a:lstStyle>
          <a:p>
            <a:fld id="{7980B76D-AAA1-4992-B714-67F76927337F}" type="slidenum">
              <a:rPr lang="en-US" smtClean="0"/>
              <a:t>‹#›</a:t>
            </a:fld>
            <a:endParaRPr lang="en-US"/>
          </a:p>
        </p:txBody>
      </p:sp>
      <p:sp>
        <p:nvSpPr>
          <p:cNvPr id="22" name="Title Placeholder 21"/>
          <p:cNvSpPr>
            <a:spLocks noGrp="1"/>
          </p:cNvSpPr>
          <p:nvPr>
            <p:ph type="title"/>
          </p:nvPr>
        </p:nvSpPr>
        <p:spPr>
          <a:xfrm>
            <a:off x="457200" y="253536"/>
            <a:ext cx="8229600" cy="1143000"/>
          </a:xfrm>
          <a:prstGeom prst="rect">
            <a:avLst/>
          </a:prstGeom>
        </p:spPr>
        <p:txBody>
          <a:bodyPr rIns="91440" anchor="b">
            <a:normAutofit/>
            <a:scene3d>
              <a:camera prst="orthographicFront"/>
              <a:lightRig rig="soft" dir="t">
                <a:rot lat="0" lon="0" rev="2400000"/>
              </a:lightRig>
            </a:scene3d>
            <a:sp3d>
              <a:bevelT w="19050" h="12700"/>
            </a:sp3d>
          </a:bodyPr>
          <a:lstStyle>
            <a:extLst/>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46237"/>
            <a:ext cx="8229600" cy="452628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dk1" tx1="lt1" bg2="dk2" tx2="lt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marL="54864" algn="r" rtl="0" eaLnBrk="1" latinLnBrk="0" hangingPunct="1">
        <a:spcBef>
          <a:spcPct val="0"/>
        </a:spcBef>
        <a:buNone/>
        <a:defRPr kumimoji="0" sz="4600" kern="1200">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latin typeface="+mj-lt"/>
          <a:ea typeface="+mj-ea"/>
          <a:cs typeface="+mj-cs"/>
        </a:defRPr>
      </a:lvl1pPr>
      <a:extLst/>
    </p:titleStyle>
    <p:bodyStyle>
      <a:lvl1pPr marL="292100" indent="-292100" algn="l" rtl="0" eaLnBrk="1" latinLnBrk="0" hangingPunct="1">
        <a:spcBef>
          <a:spcPts val="0"/>
        </a:spcBef>
        <a:buClr>
          <a:schemeClr val="accent1"/>
        </a:buClr>
        <a:buSzPct val="70000"/>
        <a:buFont typeface="Wingdings 2"/>
        <a:buChar char=""/>
        <a:defRPr kumimoji="0" sz="3200" kern="1200">
          <a:solidFill>
            <a:schemeClr val="tx1"/>
          </a:solidFill>
          <a:latin typeface="+mn-lt"/>
          <a:ea typeface="+mn-ea"/>
          <a:cs typeface="+mn-cs"/>
        </a:defRPr>
      </a:lvl1pPr>
      <a:lvl2pPr marL="640080" indent="-228600" algn="l" rtl="0" eaLnBrk="1" latinLnBrk="0" hangingPunct="1">
        <a:spcBef>
          <a:spcPts val="400"/>
        </a:spcBef>
        <a:buClr>
          <a:schemeClr val="accent2"/>
        </a:buClr>
        <a:buSzPct val="90000"/>
        <a:buFontTx/>
        <a:buChar char="•"/>
        <a:defRPr kumimoji="0" sz="2600" kern="1200">
          <a:solidFill>
            <a:schemeClr val="tx1"/>
          </a:solidFill>
          <a:latin typeface="+mn-lt"/>
          <a:ea typeface="+mn-ea"/>
          <a:cs typeface="+mn-cs"/>
        </a:defRPr>
      </a:lvl2pPr>
      <a:lvl3pPr marL="822960" indent="-192024" algn="l" rtl="0" eaLnBrk="1" latinLnBrk="0" hangingPunct="1">
        <a:spcBef>
          <a:spcPts val="400"/>
        </a:spcBef>
        <a:buClr>
          <a:schemeClr val="accent3"/>
        </a:buClr>
        <a:buSzPct val="100000"/>
        <a:buFont typeface="Wingdings 2"/>
        <a:buChar char=""/>
        <a:defRPr kumimoji="0" sz="2300" kern="1200">
          <a:solidFill>
            <a:schemeClr val="tx1"/>
          </a:solidFill>
          <a:latin typeface="+mn-lt"/>
          <a:ea typeface="+mn-ea"/>
          <a:cs typeface="+mn-cs"/>
        </a:defRPr>
      </a:lvl3pPr>
      <a:lvl4pPr marL="1005840" indent="-182880" algn="l" rtl="0" eaLnBrk="1" latinLnBrk="0" hangingPunct="1">
        <a:spcBef>
          <a:spcPts val="400"/>
        </a:spcBef>
        <a:buClr>
          <a:schemeClr val="accent3"/>
        </a:buClr>
        <a:buSzPct val="100000"/>
        <a:buFont typeface="Wingdings 2"/>
        <a:buChar char=""/>
        <a:defRPr kumimoji="0" sz="2000" kern="1200">
          <a:solidFill>
            <a:schemeClr val="tx1"/>
          </a:solidFill>
          <a:latin typeface="+mn-lt"/>
          <a:ea typeface="+mn-ea"/>
          <a:cs typeface="+mn-cs"/>
        </a:defRPr>
      </a:lvl4pPr>
      <a:lvl5pPr marL="1188720" indent="-182880" algn="l" rtl="0" eaLnBrk="1" latinLnBrk="0" hangingPunct="1">
        <a:spcBef>
          <a:spcPts val="400"/>
        </a:spcBef>
        <a:buClr>
          <a:schemeClr val="accent3"/>
        </a:buClr>
        <a:buSzPct val="100000"/>
        <a:buFont typeface="Wingdings 2"/>
        <a:buChar char=""/>
        <a:defRPr kumimoji="0" sz="1900" kern="1200">
          <a:solidFill>
            <a:schemeClr val="tx1"/>
          </a:solidFill>
          <a:latin typeface="+mn-lt"/>
          <a:ea typeface="+mn-ea"/>
          <a:cs typeface="+mn-cs"/>
        </a:defRPr>
      </a:lvl5pPr>
      <a:lvl6pPr marL="1371600" indent="-173736" algn="l" rtl="0"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Atomic Radius</a:t>
            </a: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Atomic Radius</a:t>
            </a:r>
            <a:endParaRPr lang="en-US" dirty="0"/>
          </a:p>
        </p:txBody>
      </p:sp>
      <p:sp>
        <p:nvSpPr>
          <p:cNvPr id="3" name="Content Placeholder 2"/>
          <p:cNvSpPr>
            <a:spLocks noGrp="1"/>
          </p:cNvSpPr>
          <p:nvPr>
            <p:ph idx="1"/>
          </p:nvPr>
        </p:nvSpPr>
        <p:spPr/>
        <p:txBody>
          <a:bodyPr/>
          <a:lstStyle/>
          <a:p>
            <a:r>
              <a:rPr lang="en-US" dirty="0" smtClean="0"/>
              <a:t>The average distance from the centre of the nucleus to the outer edge where electrons may be found.</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Models</a:t>
            </a:r>
            <a:endParaRPr lang="en-US" dirty="0"/>
          </a:p>
        </p:txBody>
      </p:sp>
      <p:pic>
        <p:nvPicPr>
          <p:cNvPr id="4" name="Content Placeholder 3" descr="trend model.jpg"/>
          <p:cNvPicPr>
            <a:picLocks noGrp="1" noChangeAspect="1"/>
          </p:cNvPicPr>
          <p:nvPr>
            <p:ph idx="1"/>
          </p:nvPr>
        </p:nvPicPr>
        <p:blipFill>
          <a:blip r:embed="rId2"/>
          <a:stretch>
            <a:fillRect/>
          </a:stretch>
        </p:blipFill>
        <p:spPr>
          <a:xfrm>
            <a:off x="1524000" y="1626161"/>
            <a:ext cx="6400800" cy="4794422"/>
          </a:xfr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Graphing</a:t>
            </a:r>
            <a:endParaRPr lang="en-US" dirty="0"/>
          </a:p>
        </p:txBody>
      </p:sp>
      <p:pic>
        <p:nvPicPr>
          <p:cNvPr id="4" name="Content Placeholder 3" descr="trend graph.jpg"/>
          <p:cNvPicPr>
            <a:picLocks noGrp="1" noChangeAspect="1"/>
          </p:cNvPicPr>
          <p:nvPr>
            <p:ph idx="1"/>
          </p:nvPr>
        </p:nvPicPr>
        <p:blipFill>
          <a:blip r:embed="rId2"/>
          <a:stretch>
            <a:fillRect/>
          </a:stretch>
        </p:blipFill>
        <p:spPr>
          <a:xfrm>
            <a:off x="1600200" y="1571716"/>
            <a:ext cx="6324599" cy="4974685"/>
          </a:xfr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normAutofit fontScale="90000"/>
          </a:bodyPr>
          <a:lstStyle/>
          <a:p>
            <a:r>
              <a:rPr lang="en-US" b="1" dirty="0" smtClean="0"/>
              <a:t>1) As you move down a group, atomic radius increases</a:t>
            </a:r>
            <a:endParaRPr lang="en-US" dirty="0"/>
          </a:p>
        </p:txBody>
      </p:sp>
      <p:sp>
        <p:nvSpPr>
          <p:cNvPr id="3" name="Content Placeholder 2"/>
          <p:cNvSpPr>
            <a:spLocks noGrp="1"/>
          </p:cNvSpPr>
          <p:nvPr>
            <p:ph idx="1"/>
          </p:nvPr>
        </p:nvSpPr>
        <p:spPr>
          <a:xfrm>
            <a:off x="457200" y="1752600"/>
            <a:ext cx="8229600" cy="4526280"/>
          </a:xfrm>
        </p:spPr>
        <p:txBody>
          <a:bodyPr/>
          <a:lstStyle/>
          <a:p>
            <a:pPr>
              <a:buNone/>
            </a:pPr>
            <a:r>
              <a:rPr lang="en-US" b="1" dirty="0" smtClean="0"/>
              <a:t>WHY</a:t>
            </a:r>
            <a:r>
              <a:rPr lang="en-US" b="1" dirty="0"/>
              <a:t>?</a:t>
            </a:r>
            <a:r>
              <a:rPr lang="en-US" dirty="0"/>
              <a:t> - The number of energy levels increases as you move down a group as the number of electrons increases.  Each subsequent energy level is further from the nucleus than the last.  Therefore, the atomic radius increases as the group and energy levels increase. </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229600" cy="1167936"/>
          </a:xfrm>
        </p:spPr>
        <p:txBody>
          <a:bodyPr>
            <a:normAutofit fontScale="90000"/>
          </a:bodyPr>
          <a:lstStyle/>
          <a:p>
            <a:r>
              <a:rPr lang="en-US" sz="4400" b="1" dirty="0" smtClean="0"/>
              <a:t>2) As you move across a period, atomic radius decreases</a:t>
            </a:r>
            <a:r>
              <a:rPr lang="en-US" b="1" dirty="0" smtClean="0"/>
              <a:t>.</a:t>
            </a:r>
            <a:endParaRPr lang="en-US" dirty="0"/>
          </a:p>
        </p:txBody>
      </p:sp>
      <p:sp>
        <p:nvSpPr>
          <p:cNvPr id="3" name="Content Placeholder 2"/>
          <p:cNvSpPr>
            <a:spLocks noGrp="1"/>
          </p:cNvSpPr>
          <p:nvPr>
            <p:ph idx="1"/>
          </p:nvPr>
        </p:nvSpPr>
        <p:spPr>
          <a:xfrm>
            <a:off x="457200" y="1905000"/>
            <a:ext cx="8229600" cy="4526280"/>
          </a:xfrm>
        </p:spPr>
        <p:txBody>
          <a:bodyPr>
            <a:normAutofit lnSpcReduction="10000"/>
          </a:bodyPr>
          <a:lstStyle/>
          <a:p>
            <a:pPr>
              <a:buNone/>
            </a:pPr>
            <a:r>
              <a:rPr lang="en-US" b="1" dirty="0" smtClean="0"/>
              <a:t>WHY</a:t>
            </a:r>
            <a:r>
              <a:rPr lang="en-US" b="1" dirty="0"/>
              <a:t>?</a:t>
            </a:r>
            <a:r>
              <a:rPr lang="en-US" dirty="0"/>
              <a:t> - As you go across a period, electrons are added to the same energy level.  At the same time, protons are being added to the nucleus.  The concentration of more protons in the nucleus creates a "</a:t>
            </a:r>
            <a:r>
              <a:rPr lang="en-US" b="1" u="sng" dirty="0"/>
              <a:t>higher effective nuclear charge</a:t>
            </a:r>
            <a:r>
              <a:rPr lang="en-US" dirty="0"/>
              <a:t>."  In other words, there is a stronger force of attraction pulling the electrons closer to the nucleus resulting in a smaller atomic radius.</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oundry">
  <a:themeElements>
    <a:clrScheme name="Foundry">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Foundry">
      <a:majorFont>
        <a:latin typeface="Rockwell"/>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oundry">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tint val="75000"/>
                <a:satMod val="400000"/>
              </a:schemeClr>
            </a:gs>
            <a:gs pos="20000">
              <a:schemeClr val="phClr">
                <a:tint val="80000"/>
                <a:satMod val="355000"/>
              </a:schemeClr>
            </a:gs>
            <a:gs pos="100000">
              <a:schemeClr val="phClr">
                <a:tint val="95000"/>
                <a:shade val="55000"/>
                <a:satMod val="355000"/>
              </a:schemeClr>
            </a:gs>
          </a:gsLst>
          <a:path path="circle">
            <a:fillToRect l="67500" t="35000" r="32500" b="65000"/>
          </a:path>
        </a:gradFill>
        <a:blipFill>
          <a:blip xmlns:r="http://schemas.openxmlformats.org/officeDocument/2006/relationships" r:embed="rId1">
            <a:duotone>
              <a:schemeClr val="phClr">
                <a:shade val="30000"/>
                <a:satMod val="120000"/>
              </a:schemeClr>
              <a:schemeClr val="phClr">
                <a:tint val="70000"/>
                <a:satMod val="250000"/>
              </a:schemeClr>
            </a:duotone>
          </a:blip>
          <a:tile tx="0" ty="0" sx="50000" sy="50000" flip="none" algn="t"/>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81</TotalTime>
  <Words>54</Words>
  <Application>Microsoft Office PowerPoint</Application>
  <PresentationFormat>On-screen Show (4:3)</PresentationFormat>
  <Paragraphs>9</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Foundry</vt:lpstr>
      <vt:lpstr>Atomic Radius</vt:lpstr>
      <vt:lpstr>Atomic Radius</vt:lpstr>
      <vt:lpstr>Models</vt:lpstr>
      <vt:lpstr>Graphing</vt:lpstr>
      <vt:lpstr>1) As you move down a group, atomic radius increases</vt:lpstr>
      <vt:lpstr>2) As you move across a period, atomic radius decreases.</vt:lpstr>
    </vt:vector>
  </TitlesOfParts>
  <Company>WCDSB</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Atomic Radius</dc:title>
  <dc:creator>jseguin</dc:creator>
  <cp:lastModifiedBy>James Seguin</cp:lastModifiedBy>
  <cp:revision>4</cp:revision>
  <dcterms:created xsi:type="dcterms:W3CDTF">2012-02-08T17:59:47Z</dcterms:created>
  <dcterms:modified xsi:type="dcterms:W3CDTF">2014-02-06T15:13:47Z</dcterms:modified>
</cp:coreProperties>
</file>