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17" autoAdjust="0"/>
  </p:normalViewPr>
  <p:slideViewPr>
    <p:cSldViewPr snapToGrid="0" snapToObjects="1">
      <p:cViewPr varScale="1">
        <p:scale>
          <a:sx n="41" d="100"/>
          <a:sy n="41" d="100"/>
        </p:scale>
        <p:origin x="13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62B-CFEC-984F-A8E5-FE53F936ABA5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C359-1555-B94D-A2D7-2CDCD7E207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62B-CFEC-984F-A8E5-FE53F936ABA5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C359-1555-B94D-A2D7-2CDCD7E207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62B-CFEC-984F-A8E5-FE53F936ABA5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C359-1555-B94D-A2D7-2CDCD7E207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62B-CFEC-984F-A8E5-FE53F936ABA5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C359-1555-B94D-A2D7-2CDCD7E207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62B-CFEC-984F-A8E5-FE53F936ABA5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C359-1555-B94D-A2D7-2CDCD7E2078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62B-CFEC-984F-A8E5-FE53F936ABA5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C359-1555-B94D-A2D7-2CDCD7E207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62B-CFEC-984F-A8E5-FE53F936ABA5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C359-1555-B94D-A2D7-2CDCD7E207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62B-CFEC-984F-A8E5-FE53F936ABA5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C359-1555-B94D-A2D7-2CDCD7E207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62B-CFEC-984F-A8E5-FE53F936ABA5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C359-1555-B94D-A2D7-2CDCD7E207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62B-CFEC-984F-A8E5-FE53F936ABA5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C359-1555-B94D-A2D7-2CDCD7E207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CA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7C1F62B-CFEC-984F-A8E5-FE53F936ABA5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904C359-1555-B94D-A2D7-2CDCD7E2078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7C1F62B-CFEC-984F-A8E5-FE53F936ABA5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7904C359-1555-B94D-A2D7-2CDCD7E2078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The Atomic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Democritus to now…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Heisenberg Uncertainty Principle ~ 1924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an electron is so small, anything used to detect it’s location will push it away from where it was.</a:t>
            </a:r>
          </a:p>
          <a:p>
            <a:r>
              <a:rPr lang="en-US" dirty="0" smtClean="0"/>
              <a:t>It is impossible to know the exact location of an electron at any time.</a:t>
            </a:r>
          </a:p>
          <a:p>
            <a:r>
              <a:rPr lang="en-US" dirty="0" smtClean="0"/>
              <a:t>Any attempt to describe the position must involve a certain degree of uncertainty.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Erwin Schrodinger ~ 1926</a:t>
            </a:r>
            <a:br>
              <a:rPr lang="en-US" dirty="0" smtClean="0"/>
            </a:br>
            <a:r>
              <a:rPr lang="en-US" dirty="0" smtClean="0"/>
              <a:t>The Wave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6605"/>
            <a:ext cx="8229600" cy="40141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the equation is solved, it indicates the probability of finding an electron in a certain space about the nucleus.</a:t>
            </a:r>
          </a:p>
          <a:p>
            <a:r>
              <a:rPr lang="en-US" dirty="0" smtClean="0"/>
              <a:t>These regions in space where an electron is most likely found are called orbitals.</a:t>
            </a:r>
          </a:p>
          <a:p>
            <a:r>
              <a:rPr lang="en-US" dirty="0" smtClean="0"/>
              <a:t>In solving the wave equation 4 parameters were necessary.</a:t>
            </a:r>
          </a:p>
          <a:p>
            <a:r>
              <a:rPr lang="en-US" dirty="0" smtClean="0"/>
              <a:t>These variables are called the Quantum Numbers, each describing different properties of the electron.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292" y="1613099"/>
            <a:ext cx="5442442" cy="773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Principal Quantum Number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describe the energy of the electron.</a:t>
            </a:r>
          </a:p>
          <a:p>
            <a:r>
              <a:rPr lang="en-US" dirty="0" smtClean="0"/>
              <a:t>Same as the “old” energy levels in the Bohr model.</a:t>
            </a:r>
          </a:p>
          <a:p>
            <a:r>
              <a:rPr lang="en-US" dirty="0" smtClean="0"/>
              <a:t>The lower the value of ‘n’, the lower the energy and the closer it is to the nucleus.</a:t>
            </a:r>
          </a:p>
          <a:p>
            <a:r>
              <a:rPr lang="en-US" dirty="0" smtClean="0"/>
              <a:t>The value of ‘n’ is any integral number larger than zero.</a:t>
            </a:r>
          </a:p>
          <a:p>
            <a:r>
              <a:rPr lang="en-US" dirty="0" smtClean="0"/>
              <a:t>n = 1,2,3,4,….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Orbital Quantum Number (l)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Describes the shape of the electron probability distribution.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‘l’ depends on the value of ‘n’.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always n values of ‘l’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n value l starts at 0 to a maximum of n-1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n=1, l=0 (there is only one sub-level)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n=2, l=0,1 (there are two sub-levels)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n=3, l=0,1,2 (three sub-levels)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Orbital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l=0 the probability distribution looks spherical.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28883" y="2362991"/>
            <a:ext cx="4132336" cy="3826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l=1 the probability distribution looks like propellers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938" y="2829452"/>
            <a:ext cx="7971957" cy="3571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l=2 the probability distribution looks really weird. 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2558" y="2910680"/>
            <a:ext cx="5929851" cy="394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Magnetic Quantum Number (m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number describes the orientation of the probability distribution on 3D.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‘m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depends on the value of ‘l’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 ≤ m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≤ l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l=0, m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l=1, m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-1,0,1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l=2, m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-2,-1,0,1,2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Quantum Number (m</a:t>
            </a:r>
            <a:r>
              <a:rPr lang="en-US" baseline="-25000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the spin of the electron.</a:t>
            </a:r>
          </a:p>
          <a:p>
            <a:r>
              <a:rPr lang="en-US" dirty="0" smtClean="0"/>
              <a:t>Each electron can spin on it’s axis creating a magnetic field.</a:t>
            </a:r>
          </a:p>
          <a:p>
            <a:r>
              <a:rPr lang="en-US" dirty="0" smtClean="0"/>
              <a:t>The value of m</a:t>
            </a:r>
            <a:r>
              <a:rPr lang="en-US" baseline="-25000" dirty="0" smtClean="0"/>
              <a:t>s</a:t>
            </a:r>
            <a:r>
              <a:rPr lang="en-US" dirty="0" smtClean="0"/>
              <a:t> is either +½ or -½, relating to either a clockwise or counter-clockwise spin.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Pauli Exclusion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two electrons in any atom can have the same set of four quantum numbers.</a:t>
            </a:r>
          </a:p>
          <a:p>
            <a:r>
              <a:rPr lang="en-US" dirty="0" smtClean="0"/>
              <a:t>What this means is that since the 4 quantum numbers describes the probable location of an electron around an atom, no two electrons can occupy the same place at the same time, therefore they must have a unique set of quantum numbers.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Democritus ~ 400BC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Greek philosopher, proposed that matter was made up of small, hard, indivisible particles, which he called atoms.</a:t>
            </a:r>
          </a:p>
          <a:p>
            <a:r>
              <a:rPr lang="en-US" dirty="0" smtClean="0"/>
              <a:t>Democritus offered no real evidence to support his idea, and it was not widely believed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4 quantum numbers would be used to describe the position of the only electron around hydrogen?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Dalton ~ 1808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atomic theory</a:t>
            </a:r>
          </a:p>
          <a:p>
            <a:pPr lvl="0"/>
            <a:r>
              <a:rPr lang="en-US" dirty="0" smtClean="0"/>
              <a:t>Matter is composed of tiny indivisible particles called atoms. </a:t>
            </a:r>
          </a:p>
          <a:p>
            <a:pPr lvl="0"/>
            <a:r>
              <a:rPr lang="en-US" dirty="0" smtClean="0"/>
              <a:t>All atoms of the one element are identical but are different from the atoms of other elements. </a:t>
            </a:r>
          </a:p>
          <a:p>
            <a:r>
              <a:rPr lang="en-US" dirty="0" smtClean="0"/>
              <a:t>Chemical reactions consist of rearranging atoms in simple whole number ratios.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J.J. Thomson ~ 1904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Discovered the electron while experimenting with a cathode ray tube.</a:t>
            </a:r>
          </a:p>
          <a:p>
            <a:r>
              <a:rPr lang="en-US" dirty="0" smtClean="0"/>
              <a:t>Proposed the "Plum Pudding" model of the divisible atom</a:t>
            </a:r>
          </a:p>
          <a:p>
            <a:pPr lvl="0"/>
            <a:r>
              <a:rPr lang="en-US" dirty="0" smtClean="0"/>
              <a:t>Atoms consist of a large sphere of uniform positive charge embedded with smaller negatively charged particles (corpuscles). </a:t>
            </a:r>
          </a:p>
          <a:p>
            <a:r>
              <a:rPr lang="en-US" dirty="0" smtClean="0"/>
              <a:t>The total positive charge of the sphere equals the total negative charge of the corpuscles.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Ernest Rutherford ~ 1911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Proposed a nuclear model of the atom in which:</a:t>
            </a:r>
          </a:p>
          <a:p>
            <a:pPr lvl="1"/>
            <a:r>
              <a:rPr lang="en-US" dirty="0" smtClean="0"/>
              <a:t>a very small positively charged nucleus containing most of the mass of the atom </a:t>
            </a:r>
          </a:p>
          <a:p>
            <a:pPr lvl="1"/>
            <a:r>
              <a:rPr lang="en-US" dirty="0" smtClean="0"/>
              <a:t>a very large volume around the nucleus in which electrons move </a:t>
            </a:r>
          </a:p>
          <a:p>
            <a:pPr lvl="1"/>
            <a:r>
              <a:rPr lang="en-US" dirty="0" smtClean="0"/>
              <a:t>a nucleus containing positively charged protons </a:t>
            </a:r>
          </a:p>
          <a:p>
            <a:pPr lvl="1"/>
            <a:r>
              <a:rPr lang="en-US" dirty="0" smtClean="0"/>
              <a:t>a number of protons equal to the number of electrons</a:t>
            </a:r>
          </a:p>
          <a:p>
            <a:r>
              <a:rPr lang="en-US" dirty="0" smtClean="0"/>
              <a:t>He later proposed the existence of a neutral particle in the nucleus to make up for the calculated mass deficiency in the atoms studied.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Niels Bohr ~ 1913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Proposed a 'planetary' model for the hydrogen atom:</a:t>
            </a:r>
          </a:p>
          <a:p>
            <a:pPr lvl="1"/>
            <a:r>
              <a:rPr lang="en-US" dirty="0" smtClean="0"/>
              <a:t>Electrons move around the nucleus in fixed orbits (like planets around the sun). An electron in a particular orbit has constant energy. </a:t>
            </a:r>
          </a:p>
          <a:p>
            <a:pPr lvl="1"/>
            <a:r>
              <a:rPr lang="en-US" dirty="0" smtClean="0"/>
              <a:t>An electron can absorb energy and move to a higher energy orbit of larger radius. (excited electrons) </a:t>
            </a:r>
          </a:p>
          <a:p>
            <a:pPr lvl="1"/>
            <a:r>
              <a:rPr lang="en-US" dirty="0" smtClean="0"/>
              <a:t>An excited electron can fall back to its original orbit by emitting energy as radiation. </a:t>
            </a:r>
          </a:p>
          <a:p>
            <a:pPr lvl="1"/>
            <a:r>
              <a:rPr lang="en-US" dirty="0" smtClean="0"/>
              <a:t>Electrons can only exist in certain discrete energy levels.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Bohr’s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Emission spectra of hydrogen: </a:t>
            </a:r>
          </a:p>
          <a:p>
            <a:pPr lvl="1"/>
            <a:r>
              <a:rPr lang="en-US" dirty="0" smtClean="0"/>
              <a:t>Lyman Series (ultraviolet) - corresponds to excited electrons falling back to the lowest energy level (smallest orbit) known as the ground state. </a:t>
            </a:r>
          </a:p>
          <a:p>
            <a:pPr lvl="1"/>
            <a:r>
              <a:rPr lang="en-US" dirty="0" smtClean="0"/>
              <a:t>Balmer Series (visible) - corresponds to excited electrons falling from higher energy levels to the first excited level. </a:t>
            </a:r>
          </a:p>
          <a:p>
            <a:pPr lvl="1"/>
            <a:r>
              <a:rPr lang="en-US" dirty="0" smtClean="0"/>
              <a:t>Paschen and Brackett Series (infrared) - excited electrons falling back to the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 energy levels.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Chadwick ~ 1932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nucleus of an atom contains neutrons, electrically neutral particles with a mass similar to that of a proton. </a:t>
            </a:r>
          </a:p>
          <a:p>
            <a:r>
              <a:rPr lang="en-US" dirty="0" smtClean="0"/>
              <a:t>Bombarded beryllium with alpha particles and discovered Rutherford's missing neutral particles. </a:t>
            </a:r>
          </a:p>
          <a:p>
            <a:r>
              <a:rPr lang="en-US" dirty="0" smtClean="0"/>
              <a:t>The discovery of neutrons explained the existence of isotopes, first observed in 1920 by Francis Aston when he invented the mass spectrograph.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Quantum Mechanical Model of the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Electrons occupy orbitals, volumes of space around the nucleus with a high probability of finding the electron. </a:t>
            </a:r>
          </a:p>
          <a:p>
            <a:pPr lvl="0"/>
            <a:r>
              <a:rPr lang="en-US" dirty="0" smtClean="0"/>
              <a:t>Energy levels are made up of energy sublevels. </a:t>
            </a:r>
          </a:p>
          <a:p>
            <a:pPr lvl="0"/>
            <a:r>
              <a:rPr lang="en-US" dirty="0" smtClean="0"/>
              <a:t>Each sublevel contains a set of orbitals. </a:t>
            </a:r>
          </a:p>
          <a:p>
            <a:r>
              <a:rPr lang="en-US" dirty="0" smtClean="0"/>
              <a:t>No orbital can contain more than 2 electrons (Pauli Exclusion Principle).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271</TotalTime>
  <Words>939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Corbel</vt:lpstr>
      <vt:lpstr>Times New Roman</vt:lpstr>
      <vt:lpstr>Wingdings</vt:lpstr>
      <vt:lpstr>Wingdings 2</vt:lpstr>
      <vt:lpstr>Wingdings 3</vt:lpstr>
      <vt:lpstr>Module</vt:lpstr>
      <vt:lpstr>History of The Atomic Theory</vt:lpstr>
      <vt:lpstr>Democritus ~ 400BC</vt:lpstr>
      <vt:lpstr>John Dalton ~ 1808</vt:lpstr>
      <vt:lpstr>J.J. Thomson ~ 1904</vt:lpstr>
      <vt:lpstr>Ernest Rutherford ~ 1911</vt:lpstr>
      <vt:lpstr>Niels Bohr ~ 1913</vt:lpstr>
      <vt:lpstr>Bohr’s Evidence</vt:lpstr>
      <vt:lpstr>James Chadwick ~ 1932</vt:lpstr>
      <vt:lpstr>Quantum Mechanical Model of the Atom</vt:lpstr>
      <vt:lpstr>Heisenberg Uncertainty Principle ~ 1924</vt:lpstr>
      <vt:lpstr>Erwin Schrodinger ~ 1926 The Wave Equation</vt:lpstr>
      <vt:lpstr>The Principal Quantum Number (n)</vt:lpstr>
      <vt:lpstr>The Orbital Quantum Number (l)</vt:lpstr>
      <vt:lpstr>Orbital Shapes</vt:lpstr>
      <vt:lpstr>Orbital Shapes</vt:lpstr>
      <vt:lpstr>Orbital Shapes</vt:lpstr>
      <vt:lpstr>Magnetic Quantum Number (ml)</vt:lpstr>
      <vt:lpstr>Spin Quantum Number (ms)</vt:lpstr>
      <vt:lpstr>Pauli Exclusion Principle</vt:lpstr>
      <vt:lpstr>Hydrogen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Atomic Theory</dc:title>
  <dc:creator>James &amp; Trina Seguin</dc:creator>
  <cp:lastModifiedBy>James Seguin</cp:lastModifiedBy>
  <cp:revision>6</cp:revision>
  <dcterms:created xsi:type="dcterms:W3CDTF">2011-02-08T01:14:01Z</dcterms:created>
  <dcterms:modified xsi:type="dcterms:W3CDTF">2017-09-07T15:04:05Z</dcterms:modified>
</cp:coreProperties>
</file>