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1EA541-4BB8-498E-AECF-BFAA291D0F81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8D3C24-200A-47B9-8C7E-C33A251082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nswers.com/Q/What_is_a_nuclear_change#ixzz1bFUIqtuJ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and Physical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may be clues that a chemical reaction took place, such as: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light or heat are produced</a:t>
            </a:r>
          </a:p>
          <a:p>
            <a:r>
              <a:rPr lang="en-US" dirty="0" err="1" smtClean="0"/>
              <a:t>colour</a:t>
            </a:r>
            <a:r>
              <a:rPr lang="en-US" dirty="0" smtClean="0"/>
              <a:t> change</a:t>
            </a:r>
          </a:p>
          <a:p>
            <a:r>
              <a:rPr lang="en-US" dirty="0" smtClean="0"/>
              <a:t>gas production</a:t>
            </a:r>
          </a:p>
          <a:p>
            <a:r>
              <a:rPr lang="en-US" dirty="0" smtClean="0"/>
              <a:t>formation of a solid precipitate</a:t>
            </a:r>
          </a:p>
          <a:p>
            <a:r>
              <a:rPr lang="en-US" dirty="0" err="1" smtClean="0"/>
              <a:t>odour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Clues a Chemical Changes Has Occurred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Look for an indication that a chemical change occurred.</a:t>
            </a:r>
          </a:p>
          <a:p>
            <a:r>
              <a:rPr lang="en-US" dirty="0" smtClean="0"/>
              <a:t>If you don't see any of these indications, a physical change likely occurred.</a:t>
            </a:r>
          </a:p>
          <a:p>
            <a:r>
              <a:rPr lang="en-US" dirty="0" smtClean="0"/>
              <a:t>In some cases, it may be hard to tell whether a chemical or physical change occurred.</a:t>
            </a:r>
            <a:endParaRPr lang="en-US" smtClean="0"/>
          </a:p>
          <a:p>
            <a:r>
              <a:rPr lang="en-US" smtClean="0"/>
              <a:t>For </a:t>
            </a:r>
            <a:r>
              <a:rPr lang="en-US" dirty="0" smtClean="0"/>
              <a:t>example, when you dissolve sugar in water, a physical change occurs. The form of the sugar changes, but it remains the same chemically (sucrose molecules).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In a nutshell, a chemical change produces a new substance, while a physical change does not.</a:t>
            </a:r>
          </a:p>
          <a:p>
            <a:r>
              <a:rPr lang="en-US" dirty="0" smtClean="0"/>
              <a:t>A material may change shapes or forms while undergoing a physical change, but no chemical reactions occur and no new compounds are produced.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physical property</a:t>
            </a:r>
            <a:r>
              <a:rPr lang="en-US" dirty="0" smtClean="0"/>
              <a:t> is an aspect of matter that can be observed or measured without changing it. Examples of physical properties include </a:t>
            </a:r>
            <a:r>
              <a:rPr lang="en-US" dirty="0" err="1" smtClean="0"/>
              <a:t>colour</a:t>
            </a:r>
            <a:r>
              <a:rPr lang="en-US" dirty="0" smtClean="0"/>
              <a:t>, state and volume.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chemical property</a:t>
            </a:r>
            <a:r>
              <a:rPr lang="en-US" dirty="0" smtClean="0"/>
              <a:t> may only be observed by </a:t>
            </a:r>
            <a:r>
              <a:rPr lang="en-US" b="1" dirty="0" smtClean="0"/>
              <a:t>changing</a:t>
            </a:r>
            <a:r>
              <a:rPr lang="en-US" dirty="0" smtClean="0"/>
              <a:t> the chemical identity of a substance. This property measures the potential for a substance to undergo a chemical change. Examples of chemical properties include reactivity with acids and flammability.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matter can be classified into three main categories: Physical, Chemical and Nuclear.</a:t>
            </a:r>
          </a:p>
          <a:p>
            <a:r>
              <a:rPr lang="en-US" dirty="0" smtClean="0"/>
              <a:t>To determine the type of change that has occurred, consider the following definitions.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Matter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physical change does </a:t>
            </a:r>
            <a:r>
              <a:rPr lang="en-US" b="1" dirty="0" smtClean="0"/>
              <a:t>NOT</a:t>
            </a:r>
            <a:r>
              <a:rPr lang="en-US" dirty="0" smtClean="0"/>
              <a:t> produce a new substance.</a:t>
            </a:r>
          </a:p>
          <a:p>
            <a:r>
              <a:rPr lang="en-US" dirty="0" smtClean="0"/>
              <a:t>Physical changes are concerned with energy and states of matter. </a:t>
            </a:r>
          </a:p>
          <a:p>
            <a:r>
              <a:rPr lang="en-US" dirty="0" smtClean="0"/>
              <a:t>Changes in state or phase (melting, freezing, vaporization, condensation, sublimation) are physical changes.</a:t>
            </a:r>
          </a:p>
          <a:p>
            <a:r>
              <a:rPr lang="en-US" dirty="0" smtClean="0"/>
              <a:t>Examples of physical changes include crushing a can, melting an ice cube, and breaking a bottle.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change produces a new substance.</a:t>
            </a:r>
          </a:p>
          <a:p>
            <a:r>
              <a:rPr lang="en-US" dirty="0" smtClean="0"/>
              <a:t>Chemical changes take place on the molecular level.</a:t>
            </a:r>
          </a:p>
          <a:p>
            <a:r>
              <a:rPr lang="en-US" dirty="0" smtClean="0"/>
              <a:t>Examples of chemical changes include combustion (burning), cooking an egg, rusting of an iron pan, and mixing hydrochloric acid and sodium hydroxide to make salt and water.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nuclear change occurs at the atomic level.</a:t>
            </a:r>
          </a:p>
          <a:p>
            <a:r>
              <a:rPr lang="en-US" dirty="0" smtClean="0"/>
              <a:t>It involves </a:t>
            </a:r>
            <a:r>
              <a:rPr lang="en-US" dirty="0" smtClean="0"/>
              <a:t>changes in nuclear structure, such as fission (splitting) of a nucleus or an atom, or fusion (combining) of neutrons and protons to form heavier atoms.</a:t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wiki.answers.com/Q/What_is_a_nuclear_change#ixzz1bFUIqtuJ</a:t>
            </a:r>
            <a:endParaRPr lang="en-US" dirty="0" smtClean="0"/>
          </a:p>
          <a:p>
            <a:r>
              <a:rPr lang="en-US" dirty="0" smtClean="0"/>
              <a:t>We won’t be focusing on this type of change.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Changes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change makes a substance that wasn't there before (substance with new properties is formed)</a:t>
            </a:r>
          </a:p>
          <a:p>
            <a:r>
              <a:rPr lang="en-US" dirty="0" smtClean="0"/>
              <a:t>In a physical change,</a:t>
            </a:r>
            <a:r>
              <a:rPr lang="en-US" dirty="0" smtClean="0"/>
              <a:t> the starting and ending materials </a:t>
            </a:r>
            <a:r>
              <a:rPr lang="en-US" dirty="0" smtClean="0"/>
              <a:t>are the same, even though they may look different.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Tell What Changes is Occurring?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watch the following demonstration and try to determine what type of change is being shown.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493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Chemical and Physical Changes</vt:lpstr>
      <vt:lpstr>Physical Property</vt:lpstr>
      <vt:lpstr>Chemical Property</vt:lpstr>
      <vt:lpstr>Changes in Matter</vt:lpstr>
      <vt:lpstr>Physical Change</vt:lpstr>
      <vt:lpstr>Chemical Change</vt:lpstr>
      <vt:lpstr>Nuclear Changes</vt:lpstr>
      <vt:lpstr>How Can You Tell What Changes is Occurring?</vt:lpstr>
      <vt:lpstr>Examples of Changes</vt:lpstr>
      <vt:lpstr>Clues a Chemical Changes Has Occurred</vt:lpstr>
      <vt:lpstr>Slide 11</vt:lpstr>
      <vt:lpstr>Slide 12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and Physical Changes</dc:title>
  <dc:creator>jseguin</dc:creator>
  <cp:lastModifiedBy>jseguin</cp:lastModifiedBy>
  <cp:revision>6</cp:revision>
  <dcterms:created xsi:type="dcterms:W3CDTF">2011-10-19T16:43:50Z</dcterms:created>
  <dcterms:modified xsi:type="dcterms:W3CDTF">2011-10-19T17:17:10Z</dcterms:modified>
</cp:coreProperties>
</file>