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E46-8B52-4E74-91EA-9C69F1E5CE6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C169-E877-451B-B56E-F4CA82B53C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4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E46-8B52-4E74-91EA-9C69F1E5CE6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C169-E877-451B-B56E-F4CA82B5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5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E46-8B52-4E74-91EA-9C69F1E5CE6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C169-E877-451B-B56E-F4CA82B5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1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E46-8B52-4E74-91EA-9C69F1E5CE6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C169-E877-451B-B56E-F4CA82B5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5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E46-8B52-4E74-91EA-9C69F1E5CE6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C169-E877-451B-B56E-F4CA82B53C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92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E46-8B52-4E74-91EA-9C69F1E5CE6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C169-E877-451B-B56E-F4CA82B5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6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E46-8B52-4E74-91EA-9C69F1E5CE6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C169-E877-451B-B56E-F4CA82B5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E46-8B52-4E74-91EA-9C69F1E5CE6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C169-E877-451B-B56E-F4CA82B5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0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E46-8B52-4E74-91EA-9C69F1E5CE6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C169-E877-451B-B56E-F4CA82B5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9ADE46-8B52-4E74-91EA-9C69F1E5CE6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71C169-E877-451B-B56E-F4CA82B5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DE46-8B52-4E74-91EA-9C69F1E5CE6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C169-E877-451B-B56E-F4CA82B5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8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49ADE46-8B52-4E74-91EA-9C69F1E5CE6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71C169-E877-451B-B56E-F4CA82B53C9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0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90"/>
            <a:ext cx="12191999" cy="68371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7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92873"/>
            <a:ext cx="11849100" cy="1293028"/>
          </a:xfrm>
        </p:spPr>
        <p:txBody>
          <a:bodyPr>
            <a:noAutofit/>
          </a:bodyPr>
          <a:lstStyle/>
          <a:p>
            <a:r>
              <a:rPr lang="en-US" sz="4500" dirty="0" smtClean="0"/>
              <a:t>What are the creatures, living on </a:t>
            </a:r>
            <a:r>
              <a:rPr lang="en-US" sz="4500" dirty="0" err="1"/>
              <a:t>E</a:t>
            </a:r>
            <a:r>
              <a:rPr lang="en-US" sz="4500" dirty="0" err="1" smtClean="0"/>
              <a:t>ndor</a:t>
            </a:r>
            <a:r>
              <a:rPr lang="en-US" sz="4500" dirty="0" smtClean="0"/>
              <a:t>, that help the </a:t>
            </a:r>
            <a:r>
              <a:rPr lang="en-US" sz="4500" dirty="0" smtClean="0"/>
              <a:t>Rebel’s </a:t>
            </a:r>
            <a:r>
              <a:rPr lang="en-US" sz="4500" dirty="0" smtClean="0"/>
              <a:t>to defeat the second </a:t>
            </a:r>
            <a:r>
              <a:rPr lang="en-US" sz="4500" dirty="0" smtClean="0"/>
              <a:t>Death </a:t>
            </a:r>
            <a:r>
              <a:rPr lang="en-US" sz="4500" dirty="0"/>
              <a:t>S</a:t>
            </a:r>
            <a:r>
              <a:rPr lang="en-US" sz="4500" dirty="0" smtClean="0"/>
              <a:t>tar</a:t>
            </a:r>
            <a:r>
              <a:rPr lang="en-US" sz="4500" dirty="0" smtClean="0"/>
              <a:t>?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A.	</a:t>
            </a:r>
            <a:r>
              <a:rPr lang="en-US" sz="4000" dirty="0" err="1" smtClean="0"/>
              <a:t>Ewoks</a:t>
            </a:r>
            <a:endParaRPr lang="en-US" sz="4000" dirty="0" smtClean="0"/>
          </a:p>
          <a:p>
            <a:r>
              <a:rPr lang="en-US" sz="4000" dirty="0" smtClean="0"/>
              <a:t>B.	Nerf Herders</a:t>
            </a:r>
          </a:p>
          <a:p>
            <a:r>
              <a:rPr lang="en-US" sz="4000" dirty="0" smtClean="0"/>
              <a:t>C.	</a:t>
            </a:r>
            <a:r>
              <a:rPr lang="en-US" sz="4000" dirty="0" err="1" smtClean="0"/>
              <a:t>Wookies</a:t>
            </a:r>
            <a:endParaRPr lang="en-US" sz="4000" dirty="0" smtClean="0"/>
          </a:p>
          <a:p>
            <a:r>
              <a:rPr lang="en-US" sz="4000" dirty="0" smtClean="0"/>
              <a:t>D.	</a:t>
            </a:r>
            <a:r>
              <a:rPr lang="en-US" sz="4000" dirty="0" err="1" smtClean="0"/>
              <a:t>Jawas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467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Answer:	</a:t>
            </a:r>
            <a:r>
              <a:rPr lang="en-US" dirty="0" err="1" smtClean="0"/>
              <a:t>Ewoks</a:t>
            </a:r>
            <a:endParaRPr lang="en-US" dirty="0"/>
          </a:p>
        </p:txBody>
      </p:sp>
      <p:pic>
        <p:nvPicPr>
          <p:cNvPr id="4" name="Content Placeholder 3" descr="10 Types of Corporate Idiots in Every Organization – Th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2075451"/>
            <a:ext cx="7010400" cy="4238226"/>
          </a:xfrm>
        </p:spPr>
      </p:pic>
    </p:spTree>
    <p:extLst>
      <p:ext uri="{BB962C8B-B14F-4D97-AF65-F5344CB8AC3E}">
        <p14:creationId xmlns:p14="http://schemas.microsoft.com/office/powerpoint/2010/main" val="194148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269073"/>
            <a:ext cx="10820400" cy="1293028"/>
          </a:xfrm>
        </p:spPr>
        <p:txBody>
          <a:bodyPr>
            <a:noAutofit/>
          </a:bodyPr>
          <a:lstStyle/>
          <a:p>
            <a:r>
              <a:rPr lang="en-US" dirty="0" smtClean="0"/>
              <a:t>What nickname does </a:t>
            </a:r>
            <a:r>
              <a:rPr lang="en-US" dirty="0"/>
              <a:t>H</a:t>
            </a:r>
            <a:r>
              <a:rPr lang="en-US" dirty="0" smtClean="0"/>
              <a:t>an </a:t>
            </a:r>
            <a:r>
              <a:rPr lang="en-US" dirty="0"/>
              <a:t>S</a:t>
            </a:r>
            <a:r>
              <a:rPr lang="en-US" dirty="0" smtClean="0"/>
              <a:t>olo </a:t>
            </a:r>
            <a:r>
              <a:rPr lang="en-US" dirty="0" smtClean="0"/>
              <a:t>call </a:t>
            </a:r>
            <a:r>
              <a:rPr lang="en-US" dirty="0"/>
              <a:t>L</a:t>
            </a:r>
            <a:r>
              <a:rPr lang="en-US" dirty="0" smtClean="0"/>
              <a:t>uke </a:t>
            </a:r>
            <a:r>
              <a:rPr lang="en-US" dirty="0"/>
              <a:t>S</a:t>
            </a:r>
            <a:r>
              <a:rPr lang="en-US" dirty="0" smtClean="0"/>
              <a:t>kywalker </a:t>
            </a:r>
            <a:r>
              <a:rPr lang="en-US" dirty="0" smtClean="0"/>
              <a:t>that drives him crazy?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A.	Buckaroo</a:t>
            </a:r>
          </a:p>
          <a:p>
            <a:r>
              <a:rPr lang="en-US" sz="4000" dirty="0" smtClean="0"/>
              <a:t>B.	Kid</a:t>
            </a:r>
          </a:p>
          <a:p>
            <a:r>
              <a:rPr lang="en-US" sz="4000" dirty="0" smtClean="0"/>
              <a:t>C.	</a:t>
            </a:r>
            <a:r>
              <a:rPr lang="en-US" sz="4000" dirty="0" err="1" smtClean="0"/>
              <a:t>Skydancer</a:t>
            </a:r>
            <a:endParaRPr lang="en-US" sz="4000" dirty="0" smtClean="0"/>
          </a:p>
          <a:p>
            <a:r>
              <a:rPr lang="en-US" sz="4000" dirty="0" smtClean="0"/>
              <a:t>D.	</a:t>
            </a:r>
            <a:r>
              <a:rPr lang="en-US" sz="4000" dirty="0" err="1" smtClean="0"/>
              <a:t>Lukie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101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answer:	Kid</a:t>
            </a:r>
            <a:endParaRPr lang="en-US" dirty="0"/>
          </a:p>
        </p:txBody>
      </p:sp>
      <p:pic>
        <p:nvPicPr>
          <p:cNvPr id="4" name="Content Placeholder 3" descr="Star Wars (film)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8" y="1905000"/>
            <a:ext cx="6729412" cy="4037647"/>
          </a:xfrm>
        </p:spPr>
      </p:pic>
    </p:spTree>
    <p:extLst>
      <p:ext uri="{BB962C8B-B14F-4D97-AF65-F5344CB8AC3E}">
        <p14:creationId xmlns:p14="http://schemas.microsoft.com/office/powerpoint/2010/main" val="139663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delivers the final blow that destroys the second </a:t>
            </a:r>
            <a:r>
              <a:rPr lang="en-US" dirty="0" smtClean="0"/>
              <a:t>Death </a:t>
            </a:r>
            <a:r>
              <a:rPr lang="en-US" dirty="0"/>
              <a:t>S</a:t>
            </a:r>
            <a:r>
              <a:rPr lang="en-US" dirty="0" smtClean="0"/>
              <a:t>tar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A.	Han Solo with an X-Wing</a:t>
            </a:r>
          </a:p>
          <a:p>
            <a:r>
              <a:rPr lang="en-US" sz="4000" dirty="0" smtClean="0"/>
              <a:t>B.	Luke Skywalker with a Speeder</a:t>
            </a:r>
          </a:p>
          <a:p>
            <a:r>
              <a:rPr lang="en-US" sz="4000" dirty="0" smtClean="0"/>
              <a:t>C.	Jar </a:t>
            </a:r>
            <a:r>
              <a:rPr lang="en-US" sz="4000" dirty="0" err="1" smtClean="0"/>
              <a:t>Jar</a:t>
            </a:r>
            <a:r>
              <a:rPr lang="en-US" sz="4000" dirty="0" smtClean="0"/>
              <a:t> </a:t>
            </a:r>
            <a:r>
              <a:rPr lang="en-US" sz="4000" dirty="0" err="1" smtClean="0"/>
              <a:t>Binks</a:t>
            </a:r>
            <a:r>
              <a:rPr lang="en-US" sz="4000" dirty="0" smtClean="0"/>
              <a:t> with a Y-Wing</a:t>
            </a:r>
          </a:p>
          <a:p>
            <a:r>
              <a:rPr lang="en-US" sz="4000" dirty="0" smtClean="0"/>
              <a:t>D.	</a:t>
            </a:r>
            <a:r>
              <a:rPr lang="en-US" sz="4000" dirty="0" err="1" smtClean="0"/>
              <a:t>Lando</a:t>
            </a:r>
            <a:r>
              <a:rPr lang="en-US" sz="4000" dirty="0" smtClean="0"/>
              <a:t> </a:t>
            </a:r>
            <a:r>
              <a:rPr lang="en-US" sz="4000" dirty="0" err="1" smtClean="0"/>
              <a:t>Calrissian</a:t>
            </a:r>
            <a:r>
              <a:rPr lang="en-US" sz="4000" dirty="0" smtClean="0"/>
              <a:t> with the Millennium Falcon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8615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0"/>
            <a:ext cx="10820400" cy="1293028"/>
          </a:xfrm>
        </p:spPr>
        <p:txBody>
          <a:bodyPr/>
          <a:lstStyle/>
          <a:p>
            <a:r>
              <a:rPr lang="en-US" dirty="0" smtClean="0"/>
              <a:t>Correct Answer: </a:t>
            </a:r>
            <a:r>
              <a:rPr lang="en-US" dirty="0" err="1" smtClean="0"/>
              <a:t>Lando</a:t>
            </a:r>
            <a:r>
              <a:rPr lang="en-US" dirty="0" smtClean="0"/>
              <a:t> </a:t>
            </a:r>
            <a:r>
              <a:rPr lang="en-US" dirty="0" err="1" smtClean="0"/>
              <a:t>Calrissian</a:t>
            </a:r>
            <a:endParaRPr lang="en-US" dirty="0"/>
          </a:p>
        </p:txBody>
      </p:sp>
      <p:pic>
        <p:nvPicPr>
          <p:cNvPr id="4" name="Content Placeholder 3" descr="Lando Calrissian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14" y="1981200"/>
            <a:ext cx="6398473" cy="3810000"/>
          </a:xfrm>
        </p:spPr>
      </p:pic>
    </p:spTree>
    <p:extLst>
      <p:ext uri="{BB962C8B-B14F-4D97-AF65-F5344CB8AC3E}">
        <p14:creationId xmlns:p14="http://schemas.microsoft.com/office/powerpoint/2010/main" val="337728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1"/>
            <a:ext cx="11696700" cy="18457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</a:t>
            </a:r>
            <a:r>
              <a:rPr lang="en-US" sz="3200" dirty="0" smtClean="0"/>
              <a:t>Episode </a:t>
            </a:r>
            <a:r>
              <a:rPr lang="en-US" sz="3200" dirty="0" smtClean="0"/>
              <a:t>VI: Return of the </a:t>
            </a:r>
            <a:r>
              <a:rPr lang="en-US" sz="3200" dirty="0"/>
              <a:t>J</a:t>
            </a:r>
            <a:r>
              <a:rPr lang="en-US" sz="3200" dirty="0" smtClean="0"/>
              <a:t>edi</a:t>
            </a:r>
            <a:r>
              <a:rPr lang="en-US" sz="3200" dirty="0" smtClean="0"/>
              <a:t>, who says </a:t>
            </a:r>
            <a:r>
              <a:rPr lang="en-US" sz="4400" dirty="0" smtClean="0"/>
              <a:t>“A </a:t>
            </a:r>
            <a:r>
              <a:rPr lang="en-US" sz="4400" dirty="0"/>
              <a:t>J</a:t>
            </a:r>
            <a:r>
              <a:rPr lang="en-US" sz="4400" dirty="0" smtClean="0"/>
              <a:t>edi </a:t>
            </a:r>
            <a:r>
              <a:rPr lang="en-US" sz="4400" dirty="0" smtClean="0"/>
              <a:t>Knight? Jeez, I’m out of it for a little while, everyone gets delusions of grandeur!”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A.	Han Solo</a:t>
            </a:r>
          </a:p>
          <a:p>
            <a:r>
              <a:rPr lang="en-US" sz="4000" dirty="0" smtClean="0"/>
              <a:t>B.	</a:t>
            </a:r>
            <a:r>
              <a:rPr lang="en-US" sz="4000" dirty="0" err="1" smtClean="0"/>
              <a:t>Chewie</a:t>
            </a:r>
            <a:endParaRPr lang="en-US" sz="4000" dirty="0" smtClean="0"/>
          </a:p>
          <a:p>
            <a:r>
              <a:rPr lang="en-US" sz="4000" dirty="0" smtClean="0"/>
              <a:t>C.	Luke Skywalker</a:t>
            </a:r>
          </a:p>
          <a:p>
            <a:r>
              <a:rPr lang="en-US" sz="4000" dirty="0" smtClean="0"/>
              <a:t>D.	</a:t>
            </a:r>
            <a:r>
              <a:rPr lang="en-US" sz="4000" dirty="0" err="1" smtClean="0"/>
              <a:t>Lando</a:t>
            </a:r>
            <a:r>
              <a:rPr lang="en-US" sz="4000" dirty="0" smtClean="0"/>
              <a:t> </a:t>
            </a:r>
            <a:r>
              <a:rPr lang="en-US" sz="4000" dirty="0" err="1" smtClean="0"/>
              <a:t>Calrissian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99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Answer: Han Solo</a:t>
            </a:r>
            <a:endParaRPr lang="en-US" dirty="0"/>
          </a:p>
        </p:txBody>
      </p:sp>
      <p:pic>
        <p:nvPicPr>
          <p:cNvPr id="4" name="Content Placeholder 3" descr="star wars - How did Han Solo's hands get freed on Cloud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93" y="2057401"/>
            <a:ext cx="7379557" cy="4153901"/>
          </a:xfrm>
        </p:spPr>
      </p:pic>
    </p:spTree>
    <p:extLst>
      <p:ext uri="{BB962C8B-B14F-4D97-AF65-F5344CB8AC3E}">
        <p14:creationId xmlns:p14="http://schemas.microsoft.com/office/powerpoint/2010/main" val="2452938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269073"/>
            <a:ext cx="10820400" cy="1293028"/>
          </a:xfrm>
        </p:spPr>
        <p:txBody>
          <a:bodyPr>
            <a:noAutofit/>
          </a:bodyPr>
          <a:lstStyle/>
          <a:p>
            <a:r>
              <a:rPr lang="en-US" dirty="0" smtClean="0"/>
              <a:t>How many lightsaber blades does </a:t>
            </a:r>
            <a:r>
              <a:rPr lang="en-US" dirty="0"/>
              <a:t>D</a:t>
            </a:r>
            <a:r>
              <a:rPr lang="en-US" dirty="0" smtClean="0"/>
              <a:t>arth </a:t>
            </a:r>
            <a:r>
              <a:rPr lang="en-US" dirty="0"/>
              <a:t>M</a:t>
            </a:r>
            <a:r>
              <a:rPr lang="en-US" dirty="0" smtClean="0"/>
              <a:t>aul </a:t>
            </a:r>
            <a:r>
              <a:rPr lang="en-US" dirty="0" smtClean="0"/>
              <a:t>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A.	5</a:t>
            </a:r>
          </a:p>
          <a:p>
            <a:r>
              <a:rPr lang="en-US" sz="4000" dirty="0" smtClean="0"/>
              <a:t>B.	4</a:t>
            </a:r>
          </a:p>
          <a:p>
            <a:r>
              <a:rPr lang="en-US" sz="4000" dirty="0" smtClean="0"/>
              <a:t>C.	3</a:t>
            </a:r>
          </a:p>
          <a:p>
            <a:r>
              <a:rPr lang="en-US" sz="4000" dirty="0" smtClean="0"/>
              <a:t>D.	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123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Answer:	2</a:t>
            </a:r>
            <a:endParaRPr lang="en-US" dirty="0"/>
          </a:p>
        </p:txBody>
      </p:sp>
      <p:pic>
        <p:nvPicPr>
          <p:cNvPr id="4" name="Content Placeholder 3" descr="Darth Maul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47" y="1846263"/>
            <a:ext cx="9483832" cy="4022725"/>
          </a:xfrm>
        </p:spPr>
      </p:pic>
    </p:spTree>
    <p:extLst>
      <p:ext uri="{BB962C8B-B14F-4D97-AF65-F5344CB8AC3E}">
        <p14:creationId xmlns:p14="http://schemas.microsoft.com/office/powerpoint/2010/main" val="232828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421473"/>
            <a:ext cx="10820400" cy="1293028"/>
          </a:xfrm>
        </p:spPr>
        <p:txBody>
          <a:bodyPr>
            <a:noAutofit/>
          </a:bodyPr>
          <a:lstStyle/>
          <a:p>
            <a:r>
              <a:rPr lang="en-US" dirty="0" smtClean="0"/>
              <a:t>In the </a:t>
            </a:r>
            <a:r>
              <a:rPr lang="en-US" dirty="0" smtClean="0"/>
              <a:t>Force </a:t>
            </a:r>
            <a:r>
              <a:rPr lang="en-US" dirty="0"/>
              <a:t>A</a:t>
            </a:r>
            <a:r>
              <a:rPr lang="en-US" dirty="0" smtClean="0"/>
              <a:t>wakens</a:t>
            </a:r>
            <a:r>
              <a:rPr lang="en-US" dirty="0" smtClean="0"/>
              <a:t>, which character has Darth Vader’s damaged mask?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57400"/>
            <a:ext cx="10058400" cy="38116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A.	Finn</a:t>
            </a:r>
          </a:p>
          <a:p>
            <a:r>
              <a:rPr lang="en-US" sz="4000" dirty="0" smtClean="0"/>
              <a:t>B.	Ray</a:t>
            </a:r>
          </a:p>
          <a:p>
            <a:r>
              <a:rPr lang="en-US" sz="4000" dirty="0" smtClean="0"/>
              <a:t>C.	</a:t>
            </a:r>
            <a:r>
              <a:rPr lang="en-US" sz="4000" dirty="0" err="1" smtClean="0"/>
              <a:t>Kylo</a:t>
            </a:r>
            <a:r>
              <a:rPr lang="en-US" sz="4000" dirty="0" smtClean="0"/>
              <a:t> Ren</a:t>
            </a:r>
          </a:p>
          <a:p>
            <a:r>
              <a:rPr lang="en-US" sz="4000" dirty="0" smtClean="0"/>
              <a:t>D.	Luke Skywalker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0343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0"/>
            <a:ext cx="11830050" cy="1845734"/>
          </a:xfrm>
        </p:spPr>
        <p:txBody>
          <a:bodyPr>
            <a:noAutofit/>
          </a:bodyPr>
          <a:lstStyle/>
          <a:p>
            <a:r>
              <a:rPr lang="en-US" sz="4400" dirty="0" smtClean="0"/>
              <a:t>In Episode V: </a:t>
            </a:r>
            <a:r>
              <a:rPr lang="en-US" sz="4400" dirty="0" smtClean="0"/>
              <a:t>The </a:t>
            </a:r>
            <a:r>
              <a:rPr lang="en-US" sz="4400" dirty="0"/>
              <a:t>E</a:t>
            </a:r>
            <a:r>
              <a:rPr lang="en-US" sz="4400" dirty="0" smtClean="0"/>
              <a:t>mpire </a:t>
            </a:r>
            <a:r>
              <a:rPr lang="en-US" sz="4400" dirty="0"/>
              <a:t>S</a:t>
            </a:r>
            <a:r>
              <a:rPr lang="en-US" sz="4400" dirty="0" smtClean="0"/>
              <a:t>trikes </a:t>
            </a:r>
            <a:r>
              <a:rPr lang="en-US" sz="4400" dirty="0" smtClean="0"/>
              <a:t>B</a:t>
            </a:r>
            <a:r>
              <a:rPr lang="en-US" sz="4400" dirty="0" smtClean="0"/>
              <a:t>ack, </a:t>
            </a:r>
            <a:r>
              <a:rPr lang="en-US" sz="4400" dirty="0" smtClean="0"/>
              <a:t>who said “Why, you stuck up, half-witted, scruffy-looking nerf herder!”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A.	C-3PO</a:t>
            </a:r>
          </a:p>
          <a:p>
            <a:r>
              <a:rPr lang="en-US" sz="4000" dirty="0" smtClean="0"/>
              <a:t>B.	Luke Skywalker</a:t>
            </a:r>
          </a:p>
          <a:p>
            <a:r>
              <a:rPr lang="en-US" sz="4000" dirty="0" smtClean="0"/>
              <a:t>C.	Darth Vader</a:t>
            </a:r>
          </a:p>
          <a:p>
            <a:r>
              <a:rPr lang="en-US" sz="4000" dirty="0" smtClean="0"/>
              <a:t>D.	Princess Leia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4491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11923"/>
            <a:ext cx="10820400" cy="1293028"/>
          </a:xfrm>
        </p:spPr>
        <p:txBody>
          <a:bodyPr/>
          <a:lstStyle/>
          <a:p>
            <a:r>
              <a:rPr lang="en-US" dirty="0" smtClean="0"/>
              <a:t>Correct Answer:	Princess Leia</a:t>
            </a:r>
            <a:endParaRPr lang="en-US" dirty="0"/>
          </a:p>
        </p:txBody>
      </p:sp>
      <p:pic>
        <p:nvPicPr>
          <p:cNvPr id="4" name="Content Placeholder 3" descr="Carrie Fisher Confirms the Return of Princess Le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868126"/>
            <a:ext cx="4953000" cy="4502728"/>
          </a:xfrm>
        </p:spPr>
      </p:pic>
    </p:spTree>
    <p:extLst>
      <p:ext uri="{BB962C8B-B14F-4D97-AF65-F5344CB8AC3E}">
        <p14:creationId xmlns:p14="http://schemas.microsoft.com/office/powerpoint/2010/main" val="1905388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173823"/>
            <a:ext cx="10820400" cy="1293028"/>
          </a:xfrm>
        </p:spPr>
        <p:txBody>
          <a:bodyPr/>
          <a:lstStyle/>
          <a:p>
            <a:pPr algn="ctr"/>
            <a:r>
              <a:rPr lang="en-US" dirty="0" smtClean="0"/>
              <a:t>Have a Great May the Fourth</a:t>
            </a:r>
            <a:endParaRPr lang="en-US" dirty="0"/>
          </a:p>
        </p:txBody>
      </p:sp>
      <p:pic>
        <p:nvPicPr>
          <p:cNvPr id="4" name="Content Placeholder 3" descr="Armature potenziate - Forum - Minecraft ITAL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1790701"/>
            <a:ext cx="4857750" cy="4476750"/>
          </a:xfrm>
        </p:spPr>
      </p:pic>
    </p:spTree>
    <p:extLst>
      <p:ext uri="{BB962C8B-B14F-4D97-AF65-F5344CB8AC3E}">
        <p14:creationId xmlns:p14="http://schemas.microsoft.com/office/powerpoint/2010/main" val="375378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Correct Answer:	</a:t>
            </a:r>
            <a:r>
              <a:rPr lang="en-US" dirty="0" err="1" smtClean="0"/>
              <a:t>Kylo</a:t>
            </a:r>
            <a:r>
              <a:rPr lang="en-US" dirty="0" smtClean="0"/>
              <a:t> Ren</a:t>
            </a:r>
            <a:endParaRPr lang="en-US" dirty="0"/>
          </a:p>
        </p:txBody>
      </p:sp>
      <p:pic>
        <p:nvPicPr>
          <p:cNvPr id="4" name="Content Placeholder 3" descr="קובץ:Kylo Ren.png – ויקיפדיה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88" y="1846263"/>
            <a:ext cx="5319350" cy="4022725"/>
          </a:xfrm>
        </p:spPr>
      </p:pic>
    </p:spTree>
    <p:extLst>
      <p:ext uri="{BB962C8B-B14F-4D97-AF65-F5344CB8AC3E}">
        <p14:creationId xmlns:p14="http://schemas.microsoft.com/office/powerpoint/2010/main" val="184394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" y="228600"/>
            <a:ext cx="11468100" cy="139065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While the </a:t>
            </a:r>
            <a:r>
              <a:rPr lang="en-US" sz="4000" dirty="0" smtClean="0"/>
              <a:t>Jedi </a:t>
            </a:r>
            <a:r>
              <a:rPr lang="en-US" sz="4000" dirty="0" smtClean="0"/>
              <a:t>use a number of different crystal </a:t>
            </a:r>
            <a:r>
              <a:rPr lang="en-US" sz="4000" dirty="0" err="1" smtClean="0"/>
              <a:t>colours</a:t>
            </a:r>
            <a:r>
              <a:rPr lang="en-US" sz="4000" dirty="0" smtClean="0"/>
              <a:t> </a:t>
            </a:r>
            <a:r>
              <a:rPr lang="en-US" sz="4000" dirty="0" smtClean="0"/>
              <a:t>for </a:t>
            </a:r>
            <a:r>
              <a:rPr lang="en-US" sz="4000" dirty="0" smtClean="0"/>
              <a:t>their lightsabers, what </a:t>
            </a:r>
            <a:r>
              <a:rPr lang="en-US" sz="4000" dirty="0" err="1" smtClean="0"/>
              <a:t>colour</a:t>
            </a:r>
            <a:r>
              <a:rPr lang="en-US" sz="4000" dirty="0" smtClean="0"/>
              <a:t> is preferred by the </a:t>
            </a:r>
            <a:r>
              <a:rPr lang="en-US" sz="4000" dirty="0" err="1"/>
              <a:t>S</a:t>
            </a:r>
            <a:r>
              <a:rPr lang="en-US" sz="4000" dirty="0" err="1" smtClean="0"/>
              <a:t>ith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A.	Purple</a:t>
            </a:r>
          </a:p>
          <a:p>
            <a:r>
              <a:rPr lang="en-US" sz="4000" dirty="0" smtClean="0"/>
              <a:t>B.	Blue</a:t>
            </a:r>
          </a:p>
          <a:p>
            <a:r>
              <a:rPr lang="en-US" sz="4000" dirty="0" smtClean="0"/>
              <a:t>C.	Red</a:t>
            </a:r>
          </a:p>
          <a:p>
            <a:r>
              <a:rPr lang="en-US" sz="4000" dirty="0" smtClean="0"/>
              <a:t>D.	Green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72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answer:	Red</a:t>
            </a:r>
            <a:endParaRPr lang="en-US" dirty="0"/>
          </a:p>
        </p:txBody>
      </p:sp>
      <p:pic>
        <p:nvPicPr>
          <p:cNvPr id="4" name="Content Placeholder 3" descr="Star Wars ComLINKS: Weapon of Choice | Anakin and His Ange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63" y="2143125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403459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307173"/>
            <a:ext cx="10820400" cy="1293028"/>
          </a:xfrm>
        </p:spPr>
        <p:txBody>
          <a:bodyPr>
            <a:noAutofit/>
          </a:bodyPr>
          <a:lstStyle/>
          <a:p>
            <a:r>
              <a:rPr lang="en-US" dirty="0" smtClean="0"/>
              <a:t>Where does </a:t>
            </a:r>
            <a:r>
              <a:rPr lang="en-US" dirty="0"/>
              <a:t>Y</a:t>
            </a:r>
            <a:r>
              <a:rPr lang="en-US" dirty="0" smtClean="0"/>
              <a:t>oda </a:t>
            </a:r>
            <a:r>
              <a:rPr lang="en-US" dirty="0" smtClean="0"/>
              <a:t>live when he first trains </a:t>
            </a:r>
            <a:r>
              <a:rPr lang="en-US" dirty="0"/>
              <a:t>L</a:t>
            </a:r>
            <a:r>
              <a:rPr lang="en-US" dirty="0" smtClean="0"/>
              <a:t>uke </a:t>
            </a:r>
            <a:r>
              <a:rPr lang="en-US" dirty="0"/>
              <a:t>S</a:t>
            </a:r>
            <a:r>
              <a:rPr lang="en-US" dirty="0" smtClean="0"/>
              <a:t>kywalker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A.	</a:t>
            </a:r>
            <a:r>
              <a:rPr lang="en-US" sz="4000" dirty="0" err="1" smtClean="0"/>
              <a:t>Tatooine</a:t>
            </a:r>
            <a:endParaRPr lang="en-US" sz="4000" dirty="0" smtClean="0"/>
          </a:p>
          <a:p>
            <a:r>
              <a:rPr lang="en-US" sz="4000" dirty="0" smtClean="0"/>
              <a:t>B.	Dagobah</a:t>
            </a:r>
          </a:p>
          <a:p>
            <a:r>
              <a:rPr lang="en-US" sz="4000" dirty="0" smtClean="0"/>
              <a:t>C.	</a:t>
            </a:r>
            <a:r>
              <a:rPr lang="en-US" sz="4000" dirty="0" err="1" smtClean="0"/>
              <a:t>Hoth</a:t>
            </a:r>
            <a:endParaRPr lang="en-US" sz="4000" dirty="0" smtClean="0"/>
          </a:p>
          <a:p>
            <a:r>
              <a:rPr lang="en-US" sz="4000" dirty="0" smtClean="0"/>
              <a:t>D.	</a:t>
            </a:r>
            <a:r>
              <a:rPr lang="en-US" sz="4000" dirty="0" err="1" smtClean="0"/>
              <a:t>Coruscant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445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Answer: Dagobah</a:t>
            </a:r>
            <a:endParaRPr lang="en-US" dirty="0"/>
          </a:p>
        </p:txBody>
      </p:sp>
      <p:pic>
        <p:nvPicPr>
          <p:cNvPr id="4" name="Content Placeholder 3" descr="Star Wars: Back to the Basics | Mythic Bio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2071815"/>
            <a:ext cx="5467350" cy="3977497"/>
          </a:xfrm>
        </p:spPr>
      </p:pic>
    </p:spTree>
    <p:extLst>
      <p:ext uri="{BB962C8B-B14F-4D97-AF65-F5344CB8AC3E}">
        <p14:creationId xmlns:p14="http://schemas.microsoft.com/office/powerpoint/2010/main" val="207699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307173"/>
            <a:ext cx="10820400" cy="1293028"/>
          </a:xfrm>
        </p:spPr>
        <p:txBody>
          <a:bodyPr>
            <a:noAutofit/>
          </a:bodyPr>
          <a:lstStyle/>
          <a:p>
            <a:r>
              <a:rPr lang="en-US" dirty="0" smtClean="0"/>
              <a:t>When fighting his own father in the </a:t>
            </a:r>
            <a:r>
              <a:rPr lang="en-US" dirty="0" smtClean="0"/>
              <a:t>Cloud </a:t>
            </a:r>
            <a:r>
              <a:rPr lang="en-US" dirty="0"/>
              <a:t>C</a:t>
            </a:r>
            <a:r>
              <a:rPr lang="en-US" dirty="0" smtClean="0"/>
              <a:t>ity</a:t>
            </a:r>
            <a:r>
              <a:rPr lang="en-US" dirty="0" smtClean="0"/>
              <a:t>, which hand does </a:t>
            </a:r>
            <a:r>
              <a:rPr lang="en-US" dirty="0"/>
              <a:t>L</a:t>
            </a:r>
            <a:r>
              <a:rPr lang="en-US" dirty="0" smtClean="0"/>
              <a:t>uke </a:t>
            </a:r>
            <a:r>
              <a:rPr lang="en-US" dirty="0"/>
              <a:t>S</a:t>
            </a:r>
            <a:r>
              <a:rPr lang="en-US" dirty="0" smtClean="0"/>
              <a:t>kywalker </a:t>
            </a:r>
            <a:r>
              <a:rPr lang="en-US" dirty="0" smtClean="0"/>
              <a:t>lose?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A.	Right</a:t>
            </a:r>
          </a:p>
          <a:p>
            <a:r>
              <a:rPr lang="en-US" sz="4000" dirty="0" smtClean="0"/>
              <a:t>B.	Left</a:t>
            </a:r>
          </a:p>
          <a:p>
            <a:r>
              <a:rPr lang="en-US" sz="4000" dirty="0" smtClean="0"/>
              <a:t>C.	Both</a:t>
            </a:r>
          </a:p>
          <a:p>
            <a:r>
              <a:rPr lang="en-US" sz="4000" dirty="0" smtClean="0"/>
              <a:t>D.	Neither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98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Answer:	Right</a:t>
            </a:r>
            <a:endParaRPr lang="en-US" dirty="0"/>
          </a:p>
        </p:txBody>
      </p:sp>
      <p:pic>
        <p:nvPicPr>
          <p:cNvPr id="4" name="Content Placeholder 3" descr="star wars - What color is Luke’s lightsaber blad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341264"/>
            <a:ext cx="6477000" cy="3623071"/>
          </a:xfrm>
        </p:spPr>
      </p:pic>
    </p:spTree>
    <p:extLst>
      <p:ext uri="{BB962C8B-B14F-4D97-AF65-F5344CB8AC3E}">
        <p14:creationId xmlns:p14="http://schemas.microsoft.com/office/powerpoint/2010/main" val="15304168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0882BBAA8CE47996B3EE79E7E86E9" ma:contentTypeVersion="12" ma:contentTypeDescription="Create a new document." ma:contentTypeScope="" ma:versionID="3b8409e1a86adf3223d15ec288552d28">
  <xsd:schema xmlns:xsd="http://www.w3.org/2001/XMLSchema" xmlns:xs="http://www.w3.org/2001/XMLSchema" xmlns:p="http://schemas.microsoft.com/office/2006/metadata/properties" xmlns:ns3="ac4572f7-dc9e-4ce6-a210-4a839be5dd70" xmlns:ns4="41d8231a-1f9d-476b-be5f-304d9c9b4ead" targetNamespace="http://schemas.microsoft.com/office/2006/metadata/properties" ma:root="true" ma:fieldsID="c567adcd2bb52852ed530193033938d0" ns3:_="" ns4:_="">
    <xsd:import namespace="ac4572f7-dc9e-4ce6-a210-4a839be5dd70"/>
    <xsd:import namespace="41d8231a-1f9d-476b-be5f-304d9c9b4e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572f7-dc9e-4ce6-a210-4a839be5d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31a-1f9d-476b-be5f-304d9c9b4e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93AFA9-D551-4832-9A72-06C50D2730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2E7FFA-410C-4B08-BD43-028B9E13E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572f7-dc9e-4ce6-a210-4a839be5dd70"/>
    <ds:schemaRef ds:uri="41d8231a-1f9d-476b-be5f-304d9c9b4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270335-6F94-445B-A1DC-94A46BC110C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c4572f7-dc9e-4ce6-a210-4a839be5dd70"/>
    <ds:schemaRef ds:uri="41d8231a-1f9d-476b-be5f-304d9c9b4ea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</TotalTime>
  <Words>418</Words>
  <Application>Microsoft Office PowerPoint</Application>
  <PresentationFormat>Widescreen</PresentationFormat>
  <Paragraphs>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Retrospect</vt:lpstr>
      <vt:lpstr>PowerPoint Presentation</vt:lpstr>
      <vt:lpstr>In the Force Awakens, which character has Darth Vader’s damaged mask?</vt:lpstr>
      <vt:lpstr>Correct Answer: Kylo Ren</vt:lpstr>
      <vt:lpstr>While the Jedi use a number of different crystal colours for their lightsabers, what colour is preferred by the Sith?</vt:lpstr>
      <vt:lpstr>Correct answer: Red</vt:lpstr>
      <vt:lpstr>Where does Yoda live when he first trains Luke Skywalker?</vt:lpstr>
      <vt:lpstr>Correct Answer: Dagobah</vt:lpstr>
      <vt:lpstr>When fighting his own father in the Cloud City, which hand does Luke Skywalker lose?</vt:lpstr>
      <vt:lpstr>Correct Answer: Right</vt:lpstr>
      <vt:lpstr>What are the creatures, living on Endor, that help the Rebel’s to defeat the second Death Star?</vt:lpstr>
      <vt:lpstr>Correct Answer: Ewoks</vt:lpstr>
      <vt:lpstr>What nickname does Han Solo call Luke Skywalker that drives him crazy?</vt:lpstr>
      <vt:lpstr>Correct answer: Kid</vt:lpstr>
      <vt:lpstr>Who delivers the final blow that destroys the second Death Star?</vt:lpstr>
      <vt:lpstr>Correct Answer: Lando Calrissian</vt:lpstr>
      <vt:lpstr>In Episode VI: Return of the Jedi, who says “A Jedi Knight? Jeez, I’m out of it for a little while, everyone gets delusions of grandeur!”</vt:lpstr>
      <vt:lpstr>Correct Answer: Han Solo</vt:lpstr>
      <vt:lpstr>How many lightsaber blades does Darth Maul use?</vt:lpstr>
      <vt:lpstr>Correct Answer: 2</vt:lpstr>
      <vt:lpstr>In Episode V: The Empire Strikes Back, who said “Why, you stuck up, half-witted, scruffy-looking nerf herder!”</vt:lpstr>
      <vt:lpstr>Correct Answer: Princess Leia</vt:lpstr>
      <vt:lpstr>Have a Great May the Fourth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WARS</dc:title>
  <dc:creator>James Seguin</dc:creator>
  <cp:lastModifiedBy>James Seguin</cp:lastModifiedBy>
  <cp:revision>7</cp:revision>
  <dcterms:created xsi:type="dcterms:W3CDTF">2020-05-04T11:55:43Z</dcterms:created>
  <dcterms:modified xsi:type="dcterms:W3CDTF">2020-05-05T12:57:14Z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0x010100EE40882BBAA8CE47996B3EE79E7E86E9</vt:lpwstr>
  </property>
</Properties>
</file>