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1" r:id="rId5"/>
    <p:sldId id="262" r:id="rId6"/>
    <p:sldId id="258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FD96B6-CD76-4DF3-B5B6-2F9DCABEEC21}" type="datetimeFigureOut">
              <a:rPr lang="en-US" smtClean="0"/>
              <a:pPr/>
              <a:t>2014/11/14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7904DA-CB1B-4D1C-A2EA-3136AD0F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Rates of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304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>
                <a:solidFill>
                  <a:schemeClr val="tx2">
                    <a:satMod val="130000"/>
                  </a:schemeClr>
                </a:solidFill>
              </a:rPr>
              <a:t>Rates of Reaction</a:t>
            </a:r>
            <a:endParaRPr lang="en-US" sz="28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14350"/>
            <a:ext cx="7772400" cy="600075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The rate of a chemical reaction is the speed at which the reaction occurs (i.e. speed at which the reactants are used or products are produced).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Rate can be measured by the:	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1)	change in mass of reactants </a:t>
            </a:r>
            <a:r>
              <a:rPr lang="en-US" sz="2200" dirty="0" smtClean="0"/>
              <a:t>or products</a:t>
            </a:r>
            <a:r>
              <a:rPr lang="en-US" sz="2200" dirty="0"/>
              <a:t>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2)	change in pH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3)	change in conductivity (ion 			production)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4)	change in </a:t>
            </a:r>
            <a:r>
              <a:rPr lang="en-US" sz="2200" dirty="0" err="1"/>
              <a:t>colour</a:t>
            </a:r>
            <a:r>
              <a:rPr lang="en-US" sz="2200" dirty="0"/>
              <a:t> (intensity of </a:t>
            </a:r>
            <a:r>
              <a:rPr lang="en-US" sz="2200" dirty="0" err="1"/>
              <a:t>colour</a:t>
            </a:r>
            <a:r>
              <a:rPr lang="en-US" sz="2200" dirty="0"/>
              <a:t>)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5)	change in temperature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6)	production of a gas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The factors that will affect the rate of a reaction are: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1)	Temperature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2)	Surface Area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3)	Concentration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4)	Catalyst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5)	Chemical Nature of Reactants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	6)	State of the Reactants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reaction rates of chemical reactions are the amounts of a reactant reacted or the amount of a product formed per unit time, (moles per second). Often, the amount can be expressed in terms of concentrations.</a:t>
            </a:r>
          </a:p>
          <a:p>
            <a:r>
              <a:rPr lang="en-US" dirty="0"/>
              <a:t>A</a:t>
            </a:r>
            <a:r>
              <a:rPr lang="en-US" dirty="0" smtClean="0"/>
              <a:t> realistic representation for a reaction rate is the change in concentration per unit time, either the decrease of concentration per unit time of a reactant or the increase of concentration per unit time of a product. In this case, the rate is expressed in Mol/(L sec).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measure a reaction rate, we usually monitor either a product or a reactant for its change. </a:t>
            </a:r>
          </a:p>
          <a:p>
            <a:r>
              <a:rPr lang="en-US" dirty="0" smtClean="0"/>
              <a:t>Any physical characteristic related to the quantity or concentration of a product or reactant can be monitored. </a:t>
            </a:r>
          </a:p>
          <a:p>
            <a:r>
              <a:rPr lang="en-US" dirty="0" smtClean="0"/>
              <a:t>Some of the characteristics to be monitored are:</a:t>
            </a:r>
            <a:br>
              <a:rPr lang="en-US" dirty="0" smtClean="0"/>
            </a:br>
            <a:r>
              <a:rPr lang="en-US" b="1" dirty="0" smtClean="0"/>
              <a:t>      change in pressure</a:t>
            </a:r>
            <a:br>
              <a:rPr lang="en-US" b="1" dirty="0" smtClean="0"/>
            </a:br>
            <a:r>
              <a:rPr lang="en-US" b="1" dirty="0" smtClean="0"/>
              <a:t>      change in color (spectroscopic measurement)</a:t>
            </a:r>
            <a:br>
              <a:rPr lang="en-US" b="1" dirty="0" smtClean="0"/>
            </a:br>
            <a:r>
              <a:rPr lang="en-US" b="1" dirty="0" smtClean="0"/>
              <a:t>      temperature for </a:t>
            </a:r>
            <a:r>
              <a:rPr lang="en-US" b="1" dirty="0" err="1" smtClean="0"/>
              <a:t>exo</a:t>
            </a:r>
            <a:r>
              <a:rPr lang="en-US" b="1" dirty="0" smtClean="0"/>
              <a:t> or endothermic reaction</a:t>
            </a:r>
            <a:br>
              <a:rPr lang="en-US" b="1" dirty="0" smtClean="0"/>
            </a:br>
            <a:r>
              <a:rPr lang="en-US" b="1" dirty="0" smtClean="0"/>
              <a:t>      presence of certain key substance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Reaction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The change can be plotted on a graph, and from the graph, we can get the average rate or the instantaneous rate by graphical analysis.</a:t>
            </a:r>
            <a:endParaRPr lang="en-US" dirty="0"/>
          </a:p>
        </p:txBody>
      </p:sp>
      <p:pic>
        <p:nvPicPr>
          <p:cNvPr id="4" name="Picture 3" descr="C12-P363-F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133600"/>
            <a:ext cx="533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measured between long time interval (slope of secant)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Rate</a:t>
            </a:r>
            <a:endParaRPr lang="en-US" dirty="0"/>
          </a:p>
        </p:txBody>
      </p:sp>
      <p:pic>
        <p:nvPicPr>
          <p:cNvPr id="6" name="Picture 5" descr="C12-P362-F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800"/>
            <a:ext cx="6248400" cy="3487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12-P362-F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38400"/>
            <a:ext cx="6705600" cy="337340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measured between very short interval (slope of tangent)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6.1</a:t>
            </a:r>
          </a:p>
          <a:p>
            <a:r>
              <a:rPr lang="en-US" dirty="0" smtClean="0"/>
              <a:t>Page 350 #1</a:t>
            </a:r>
          </a:p>
          <a:p>
            <a:r>
              <a:rPr lang="en-US" dirty="0" smtClean="0"/>
              <a:t>page 352 #1</a:t>
            </a:r>
          </a:p>
          <a:p>
            <a:r>
              <a:rPr lang="en-US" dirty="0" smtClean="0"/>
              <a:t>Page 356#1,2</a:t>
            </a:r>
          </a:p>
          <a:p>
            <a:r>
              <a:rPr lang="en-US" smtClean="0"/>
              <a:t>Page 360 #1,2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3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261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Measuring Rates of Reactions</vt:lpstr>
      <vt:lpstr>Rates of Reaction</vt:lpstr>
      <vt:lpstr>Chemical Reaction Rates</vt:lpstr>
      <vt:lpstr>Measuring Reaction Rates</vt:lpstr>
      <vt:lpstr>PowerPoint Presentation</vt:lpstr>
      <vt:lpstr>Average Rate</vt:lpstr>
      <vt:lpstr>Instantaneous Rate</vt:lpstr>
      <vt:lpstr>Practice</vt:lpstr>
    </vt:vector>
  </TitlesOfParts>
  <Company>WCDSB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Rates of Reactions</dc:title>
  <dc:creator>jseguin</dc:creator>
  <cp:lastModifiedBy>James Seguin</cp:lastModifiedBy>
  <cp:revision>5</cp:revision>
  <dcterms:created xsi:type="dcterms:W3CDTF">2011-04-19T02:16:18Z</dcterms:created>
  <dcterms:modified xsi:type="dcterms:W3CDTF">2014-11-14T13:43:46Z</dcterms:modified>
</cp:coreProperties>
</file>