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3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3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217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85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30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00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65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1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8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1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9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3B6E9F-5497-EF4E-80E3-2F4911230D0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31F7C3-8787-0B40-825A-563EB5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1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1"/>
            <a:ext cx="8585200" cy="860778"/>
          </a:xfrm>
        </p:spPr>
        <p:txBody>
          <a:bodyPr>
            <a:normAutofit/>
          </a:bodyPr>
          <a:lstStyle/>
          <a:p>
            <a:r>
              <a:rPr lang="en-US" dirty="0" smtClean="0"/>
              <a:t>Quantum and VSEPR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500" y="860779"/>
            <a:ext cx="8585200" cy="5813777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AutoNum type="arabicPeriod"/>
            </a:pPr>
            <a:r>
              <a:rPr lang="en-US" sz="2000" dirty="0" smtClean="0"/>
              <a:t>Assign the 4 quantum numbers for the highest energy electron of the central atom in ground state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Draw an orbital fill diagram for the valence level of the central atom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Write out the electron configuration of an external atom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Draw a Lewis structure for the compound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How many </a:t>
            </a:r>
            <a:r>
              <a:rPr lang="en-US" sz="2000" dirty="0" err="1" smtClean="0"/>
              <a:t>σ</a:t>
            </a:r>
            <a:r>
              <a:rPr lang="en-US" sz="2000" dirty="0" smtClean="0"/>
              <a:t> and </a:t>
            </a:r>
            <a:r>
              <a:rPr lang="en-US" sz="2000" dirty="0" err="1" smtClean="0"/>
              <a:t>π</a:t>
            </a:r>
            <a:r>
              <a:rPr lang="en-US" sz="2000" dirty="0" smtClean="0"/>
              <a:t> bonds are in the compound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Using #2 and #4 determine the hybridization of the central atom. Identify any coordinate covalent bonds by circling them on the Lewis structure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Determine the VSEPR shape (base shape and bonded atoms) and draw the 3D representation (dashes and wedges)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Calculate ΔEN for all bonds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Determine polarity of the compound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Indicate the major IMF present in the compound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Would you expect the compound to be soluble in water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Order the compounds on the bench from predicted lowest melting point to highest</a:t>
            </a:r>
          </a:p>
          <a:p>
            <a:pPr marL="457200" indent="-457200" algn="l">
              <a:buAutoNum type="arabicPeriod"/>
            </a:pPr>
            <a:endParaRPr lang="en-US" sz="2000" dirty="0" smtClean="0"/>
          </a:p>
          <a:p>
            <a:pPr marL="457200" indent="-457200" algn="l">
              <a:buAutoNum type="arabicPeriod"/>
            </a:pPr>
            <a:endParaRPr lang="en-US" sz="2000" dirty="0" smtClean="0"/>
          </a:p>
          <a:p>
            <a:pPr marL="457200" indent="-457200" algn="l"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56</TotalTime>
  <Words>148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Quantum and VSEPR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and VSEPR Review</dc:title>
  <dc:creator>James &amp; Trina Seguin</dc:creator>
  <cp:lastModifiedBy>James Seguin</cp:lastModifiedBy>
  <cp:revision>3</cp:revision>
  <dcterms:created xsi:type="dcterms:W3CDTF">2017-03-01T10:18:59Z</dcterms:created>
  <dcterms:modified xsi:type="dcterms:W3CDTF">2017-03-01T15:52:54Z</dcterms:modified>
</cp:coreProperties>
</file>