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2857A-2CED-4CD3-B8B0-AB0B4E9D741C}" type="datetimeFigureOut">
              <a:rPr lang="en-US" smtClean="0"/>
              <a:t>2015/11/18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D0CFA-88D1-408F-8166-7A0CE4A41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85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D0CFA-88D1-408F-8166-7A0CE4A41C3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B616-27B3-479A-9AEE-57FFA6C23DE0}" type="datetimeFigureOut">
              <a:rPr lang="en-US" smtClean="0"/>
              <a:pPr/>
              <a:t>2015/11/18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701D-2924-4D31-AE73-4522579F3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B616-27B3-479A-9AEE-57FFA6C23DE0}" type="datetimeFigureOut">
              <a:rPr lang="en-US" smtClean="0"/>
              <a:pPr/>
              <a:t>2015/11/18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701D-2924-4D31-AE73-4522579F3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B616-27B3-479A-9AEE-57FFA6C23DE0}" type="datetimeFigureOut">
              <a:rPr lang="en-US" smtClean="0"/>
              <a:pPr/>
              <a:t>2015/11/18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701D-2924-4D31-AE73-4522579F3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B616-27B3-479A-9AEE-57FFA6C23DE0}" type="datetimeFigureOut">
              <a:rPr lang="en-US" smtClean="0"/>
              <a:pPr/>
              <a:t>2015/11/18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701D-2924-4D31-AE73-4522579F3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B616-27B3-479A-9AEE-57FFA6C23DE0}" type="datetimeFigureOut">
              <a:rPr lang="en-US" smtClean="0"/>
              <a:pPr/>
              <a:t>2015/11/18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701D-2924-4D31-AE73-4522579F3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B616-27B3-479A-9AEE-57FFA6C23DE0}" type="datetimeFigureOut">
              <a:rPr lang="en-US" smtClean="0"/>
              <a:pPr/>
              <a:t>2015/11/18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701D-2924-4D31-AE73-4522579F3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B616-27B3-479A-9AEE-57FFA6C23DE0}" type="datetimeFigureOut">
              <a:rPr lang="en-US" smtClean="0"/>
              <a:pPr/>
              <a:t>2015/11/18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701D-2924-4D31-AE73-4522579F3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B616-27B3-479A-9AEE-57FFA6C23DE0}" type="datetimeFigureOut">
              <a:rPr lang="en-US" smtClean="0"/>
              <a:pPr/>
              <a:t>2015/11/18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3E701D-2924-4D31-AE73-4522579F3C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B616-27B3-479A-9AEE-57FFA6C23DE0}" type="datetimeFigureOut">
              <a:rPr lang="en-US" smtClean="0"/>
              <a:pPr/>
              <a:t>2015/11/18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701D-2924-4D31-AE73-4522579F3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B616-27B3-479A-9AEE-57FFA6C23DE0}" type="datetimeFigureOut">
              <a:rPr lang="en-US" smtClean="0"/>
              <a:pPr/>
              <a:t>2015/11/18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73E701D-2924-4D31-AE73-4522579F3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5EBB616-27B3-479A-9AEE-57FFA6C23DE0}" type="datetimeFigureOut">
              <a:rPr lang="en-US" smtClean="0"/>
              <a:pPr/>
              <a:t>2015/11/18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E701D-2924-4D31-AE73-4522579F3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5EBB616-27B3-479A-9AEE-57FFA6C23DE0}" type="datetimeFigureOut">
              <a:rPr lang="en-US" smtClean="0"/>
              <a:pPr/>
              <a:t>2015/11/18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73E701D-2924-4D31-AE73-4522579F3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nce.uwaterloo.ca/~cchieh/cact/c120/reactio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Stoichiometry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Limiting and Excess Reagents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Balanced </a:t>
            </a:r>
            <a:r>
              <a:rPr lang="en-US" dirty="0" smtClean="0">
                <a:hlinkClick r:id="rId2"/>
              </a:rPr>
              <a:t>chemical reaction equations</a:t>
            </a:r>
            <a:r>
              <a:rPr lang="en-US" dirty="0" smtClean="0"/>
              <a:t> give the ideal stoichiometric relationship among reactants and products.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reactants for a reaction in an experiment are not necessarily a </a:t>
            </a:r>
            <a:r>
              <a:rPr lang="en-US" dirty="0" err="1" smtClean="0"/>
              <a:t>stoichiometric</a:t>
            </a:r>
            <a:r>
              <a:rPr lang="en-US" dirty="0" smtClean="0"/>
              <a:t> ratio.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and Excess Reagents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reagent that is completely used up or reacted is called the </a:t>
            </a:r>
            <a:r>
              <a:rPr lang="en-US" b="1" dirty="0" smtClean="0"/>
              <a:t>limiting reagent</a:t>
            </a:r>
            <a:r>
              <a:rPr lang="en-US" dirty="0" smtClean="0"/>
              <a:t>, because its quantity limit the amount of products formed.</a:t>
            </a:r>
          </a:p>
          <a:p>
            <a:r>
              <a:rPr lang="en-US" dirty="0" smtClean="0"/>
              <a:t>In a chemical reaction, reactants that are not use up when the reaction is finished are called </a:t>
            </a:r>
            <a:r>
              <a:rPr lang="en-US" b="1" dirty="0" smtClean="0"/>
              <a:t>excess reagents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dirty="0" smtClean="0"/>
              <a:t>Suppose you are a chef preparing a breakfast for a group of people, and are planning to cook French toast. You make French toast the way you have always made it: </a:t>
            </a:r>
            <a:r>
              <a:rPr lang="en-US" b="1" dirty="0" smtClean="0"/>
              <a:t>one egg for every three slices of bread</a:t>
            </a:r>
            <a:r>
              <a:rPr lang="en-US" dirty="0" smtClean="0"/>
              <a:t>. You never waiver from this recipe, because the French toast will turn out to be either too soggy or too dry. There are 8 eggs and 30 slices of bread in the pantry.</a:t>
            </a:r>
          </a:p>
          <a:p>
            <a:r>
              <a:rPr lang="en-US" dirty="0" smtClean="0"/>
              <a:t>How many slices of French Toast can you make?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us consider the reaction between sodium and chlorine. The reaction can be represented by the equation: </a:t>
            </a:r>
          </a:p>
          <a:p>
            <a:pPr algn="ctr">
              <a:buNone/>
            </a:pPr>
            <a:r>
              <a:rPr lang="pl-PL" dirty="0" smtClean="0"/>
              <a:t>2 Na + Cl</a:t>
            </a:r>
            <a:r>
              <a:rPr lang="pl-PL" baseline="-25000" dirty="0" smtClean="0"/>
              <a:t>2</a:t>
            </a:r>
            <a:r>
              <a:rPr lang="pl-PL" dirty="0" smtClean="0"/>
              <a:t> = 2 NaCl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This balanced reaction equation indicates that two Na atoms would react with one Cl</a:t>
            </a:r>
            <a:r>
              <a:rPr lang="en-US" baseline="-25000" dirty="0" smtClean="0"/>
              <a:t>2</a:t>
            </a:r>
            <a:r>
              <a:rPr lang="en-US" dirty="0" smtClean="0"/>
              <a:t> molecule.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2 Na + Cl</a:t>
            </a:r>
            <a:r>
              <a:rPr lang="pl-PL" baseline="-25000" dirty="0" smtClean="0"/>
              <a:t>2</a:t>
            </a:r>
            <a:r>
              <a:rPr lang="pl-PL" dirty="0" smtClean="0"/>
              <a:t> = 2 NaCl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there are 6 mole of sodium available to react, how many moles of chlorine would be required?</a:t>
            </a:r>
          </a:p>
          <a:p>
            <a:r>
              <a:rPr lang="en-US" dirty="0" smtClean="0"/>
              <a:t>There would need to be 3 moles of chlorine needed to react completely with the 6 moles of sodium.</a:t>
            </a:r>
          </a:p>
          <a:p>
            <a:r>
              <a:rPr lang="en-US" dirty="0" smtClean="0"/>
              <a:t>If there are more than 3 moles of chlorine available, the excess will remain </a:t>
            </a:r>
            <a:r>
              <a:rPr lang="en-US" dirty="0" err="1" smtClean="0"/>
              <a:t>unreacted</a:t>
            </a:r>
            <a:r>
              <a:rPr lang="en-US" dirty="0" smtClean="0"/>
              <a:t> and the sodium will limit the amount of product formed.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Three</a:t>
            </a:r>
            <a:r>
              <a:rPr lang="en-US" b="1" dirty="0" smtClean="0"/>
              <a:t> </a:t>
            </a:r>
            <a:r>
              <a:rPr lang="en-US" b="1" dirty="0" smtClean="0"/>
              <a:t>moles of Mg </a:t>
            </a:r>
            <a:r>
              <a:rPr lang="en-US" b="1" smtClean="0"/>
              <a:t>and </a:t>
            </a:r>
            <a:r>
              <a:rPr lang="en-US" b="1" smtClean="0"/>
              <a:t>three</a:t>
            </a:r>
            <a:r>
              <a:rPr lang="en-US" b="1" smtClean="0"/>
              <a:t> </a:t>
            </a:r>
            <a:r>
              <a:rPr lang="en-US" b="1" dirty="0" smtClean="0"/>
              <a:t>moles of O</a:t>
            </a:r>
            <a:r>
              <a:rPr lang="en-US" b="1" baseline="-25000" dirty="0" smtClean="0"/>
              <a:t>2</a:t>
            </a:r>
            <a:r>
              <a:rPr lang="en-US" b="1" dirty="0" smtClean="0"/>
              <a:t> are placed in a reaction vessel, and then the Mg is ignited according to the reaction</a:t>
            </a:r>
          </a:p>
          <a:p>
            <a:pPr algn="ctr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Mg + O</a:t>
            </a:r>
            <a:r>
              <a:rPr lang="en-US" b="1" baseline="-25000" dirty="0" smtClean="0"/>
              <a:t>2</a:t>
            </a:r>
            <a:r>
              <a:rPr lang="en-US" b="1" dirty="0" smtClean="0"/>
              <a:t> = </a:t>
            </a:r>
            <a:r>
              <a:rPr lang="en-US" b="1" dirty="0" err="1" smtClean="0"/>
              <a:t>MgO</a:t>
            </a: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r>
              <a:rPr lang="en-US" b="1" dirty="0" smtClean="0"/>
              <a:t> Balance this equation and identify the limiting reagent in this experiment. </a:t>
            </a:r>
          </a:p>
          <a:p>
            <a:r>
              <a:rPr lang="en-US" b="1" dirty="0" smtClean="0"/>
              <a:t>How much of the excess reagent is left </a:t>
            </a:r>
            <a:r>
              <a:rPr lang="en-US" b="1" dirty="0" err="1" smtClean="0"/>
              <a:t>unreacted</a:t>
            </a:r>
            <a:r>
              <a:rPr lang="en-US" b="1" dirty="0" smtClean="0"/>
              <a:t>?</a:t>
            </a:r>
          </a:p>
          <a:p>
            <a:r>
              <a:rPr lang="en-US" b="1" dirty="0" smtClean="0"/>
              <a:t>What mass of product is formed?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that a solution containing 3.50 grams of Na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 is mixed with a solution containing 6.40 grams of </a:t>
            </a:r>
            <a:r>
              <a:rPr lang="en-US" dirty="0" err="1" smtClean="0"/>
              <a:t>Ba</a:t>
            </a:r>
            <a:r>
              <a:rPr lang="en-US" dirty="0" smtClean="0"/>
              <a:t>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. How many grams of Ba</a:t>
            </a:r>
            <a:r>
              <a:rPr lang="en-US" baseline="-25000" dirty="0" smtClean="0"/>
              <a:t>3</a:t>
            </a:r>
            <a:r>
              <a:rPr lang="en-US" dirty="0" smtClean="0"/>
              <a:t>(PO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can be formed?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section 7.3</a:t>
            </a:r>
          </a:p>
          <a:p>
            <a:r>
              <a:rPr lang="en-US" dirty="0" smtClean="0"/>
              <a:t>Page 332 #1-4</a:t>
            </a:r>
          </a:p>
          <a:p>
            <a:r>
              <a:rPr lang="en-US" dirty="0" smtClean="0"/>
              <a:t>Page 334 #1-3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</TotalTime>
  <Words>343</Words>
  <Application>Microsoft Office PowerPoint</Application>
  <PresentationFormat>On-screen Show (4:3)</PresentationFormat>
  <Paragraphs>31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Stoichiometry</vt:lpstr>
      <vt:lpstr>PowerPoint Presentation</vt:lpstr>
      <vt:lpstr>Limiting and Excess Reagents</vt:lpstr>
      <vt:lpstr>PowerPoint Presentation</vt:lpstr>
      <vt:lpstr>PowerPoint Presentation</vt:lpstr>
      <vt:lpstr>2 Na + Cl2 = 2 NaCl</vt:lpstr>
      <vt:lpstr>PowerPoint Presentation</vt:lpstr>
      <vt:lpstr>Practice</vt:lpstr>
      <vt:lpstr>Homework</vt:lpstr>
    </vt:vector>
  </TitlesOfParts>
  <Company>Wellington Catholic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Stoichiometry</dc:title>
  <dc:creator>jseguin</dc:creator>
  <cp:lastModifiedBy>James Seguin</cp:lastModifiedBy>
  <cp:revision>23</cp:revision>
  <dcterms:created xsi:type="dcterms:W3CDTF">2011-04-27T12:31:15Z</dcterms:created>
  <dcterms:modified xsi:type="dcterms:W3CDTF">2015-11-18T15:18:57Z</dcterms:modified>
</cp:coreProperties>
</file>