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3FC02B-C1A3-4F14-90D0-F331CB0D5EB7}" type="datetimeFigureOut">
              <a:rPr lang="en-US" smtClean="0"/>
              <a:pPr/>
              <a:t>2014/10/29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87BFABA-ADB2-4AD1-A158-0449FE743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Thermochemistry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q=mc</a:t>
            </a:r>
            <a:r>
              <a:rPr lang="el-GR" dirty="0" smtClean="0"/>
              <a:t> Δ</a:t>
            </a:r>
            <a:r>
              <a:rPr lang="en-US" dirty="0" smtClean="0"/>
              <a:t>T</a:t>
            </a:r>
          </a:p>
          <a:p>
            <a:r>
              <a:rPr lang="en-US" dirty="0" smtClean="0"/>
              <a:t>How much energy is absorbed by 300g of water if the temperature increases from 15</a:t>
            </a:r>
            <a:r>
              <a:rPr lang="en-US" baseline="30000" dirty="0" smtClean="0"/>
              <a:t> O</a:t>
            </a:r>
            <a:r>
              <a:rPr lang="en-US" dirty="0" smtClean="0"/>
              <a:t>C to 22</a:t>
            </a:r>
            <a:r>
              <a:rPr lang="en-US" baseline="30000" dirty="0" smtClean="0"/>
              <a:t> O</a:t>
            </a:r>
            <a:r>
              <a:rPr lang="en-US" dirty="0" smtClean="0"/>
              <a:t>C ?</a:t>
            </a:r>
          </a:p>
          <a:p>
            <a:r>
              <a:rPr lang="en-US" dirty="0" smtClean="0"/>
              <a:t>If a 250g piece of iron changes temperature from 259</a:t>
            </a:r>
            <a:r>
              <a:rPr lang="en-US" baseline="30000" dirty="0" smtClean="0"/>
              <a:t> O</a:t>
            </a:r>
            <a:r>
              <a:rPr lang="en-US" dirty="0" smtClean="0"/>
              <a:t>C to 186</a:t>
            </a:r>
            <a:r>
              <a:rPr lang="en-US" baseline="30000" dirty="0" smtClean="0"/>
              <a:t> O</a:t>
            </a:r>
            <a:r>
              <a:rPr lang="en-US" dirty="0" smtClean="0"/>
              <a:t>C, how much energy was released?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Calorimetry</a:t>
            </a:r>
            <a:r>
              <a:rPr lang="en-US" dirty="0" smtClean="0"/>
              <a:t> Equation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q is a positive value, the energy has been absorbed by the substance.</a:t>
            </a:r>
          </a:p>
          <a:p>
            <a:r>
              <a:rPr lang="en-US" dirty="0" smtClean="0"/>
              <a:t>When q is a negative value, the energy has been released by the substance.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Changes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smtClean="0"/>
              <a:t>section </a:t>
            </a:r>
            <a:r>
              <a:rPr lang="en-US" smtClean="0"/>
              <a:t>5.1</a:t>
            </a:r>
            <a:r>
              <a:rPr lang="en-US" smtClean="0"/>
              <a:t> </a:t>
            </a:r>
            <a:r>
              <a:rPr lang="en-US" dirty="0" smtClean="0"/>
              <a:t>and 5.2</a:t>
            </a:r>
            <a:endParaRPr lang="en-US" dirty="0" smtClean="0"/>
          </a:p>
          <a:p>
            <a:r>
              <a:rPr lang="en-US" dirty="0" smtClean="0"/>
              <a:t>Page 297 #1-3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Thermochemistry</a:t>
            </a:r>
            <a:r>
              <a:rPr lang="en-US" dirty="0" smtClean="0"/>
              <a:t> is the study of energy changes accompanying chemical and physical reactions.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Thermochemistry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Energy is the potential to do work</a:t>
            </a:r>
            <a:r>
              <a:rPr lang="en-US" dirty="0" smtClean="0"/>
              <a:t>, such as accelerating an object (kinetic energy), lifting things up (potential energy), produce electric power (electric energy), raising temperature of a system (heat) and producing sound (waves of energy).</a:t>
            </a:r>
          </a:p>
          <a:p>
            <a:r>
              <a:rPr lang="en-US" b="1" dirty="0" smtClean="0"/>
              <a:t>Energy is the driving force of changes</a:t>
            </a:r>
            <a:r>
              <a:rPr lang="en-US" dirty="0" smtClean="0"/>
              <a:t>. All changes are caused by energy, and the cause or energy can be in many forms: light, heat, work, electrical, mechanical (energy stored in a spring), chemical, etc. The changes are phenomena caused by energy, but more importantly, forms of energy inter-convert into one another during the changes.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Energy can neither be destroyed, nor created; it converts from one form (for example heat) to another form (say mechanical work) at a fixed rate.</a:t>
            </a:r>
            <a:r>
              <a:rPr lang="en-US" dirty="0" smtClean="0"/>
              <a:t> This is the fundamental principle of conservation of energy.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substance undergoing a change is referred to as a chemical system.</a:t>
            </a:r>
          </a:p>
          <a:p>
            <a:r>
              <a:rPr lang="en-US" dirty="0" smtClean="0"/>
              <a:t>The system’s environment is called the surroundings.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" y="0"/>
            <a:ext cx="8229599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399"/>
          </a:xfrm>
        </p:spPr>
        <p:txBody>
          <a:bodyPr>
            <a:normAutofit/>
          </a:bodyPr>
          <a:lstStyle/>
          <a:p>
            <a:r>
              <a:rPr lang="en-US" dirty="0" smtClean="0"/>
              <a:t>When the system transfers heat energy to the surroundings the change is classified as EXOTHERMIC.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the surroundings transfers heat energy to the system the change is classified as ENDOTHERMIC.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Systems – energy and matter are able to flow into and out of this type of system. (production of a gas)</a:t>
            </a:r>
          </a:p>
          <a:p>
            <a:r>
              <a:rPr lang="en-US" dirty="0" smtClean="0"/>
              <a:t>Closed Systems – only energy can move in or out of the system but matter cannot. (most common)</a:t>
            </a:r>
          </a:p>
          <a:p>
            <a:r>
              <a:rPr lang="en-US" dirty="0" smtClean="0"/>
              <a:t>Isolated System – an ideal system where neither matter nor energy can move in or out.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Calorimetry</a:t>
            </a:r>
            <a:r>
              <a:rPr lang="en-US" dirty="0" smtClean="0"/>
              <a:t> – the indirect method of determining energy changes in a system by studying the surroundings.</a:t>
            </a:r>
          </a:p>
          <a:p>
            <a:r>
              <a:rPr lang="en-US" dirty="0" smtClean="0"/>
              <a:t>There are 3 factors to consider when measuring heat absorbed or released.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Energy Changes of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	The type of material. Different materials absorb/release energy  differently. This is called the specific heat capacity of a substance. ‘c’ measured in Joules/gram 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r>
              <a:rPr lang="en-US" dirty="0" smtClean="0"/>
              <a:t>2)	The mass of the substance absorbing/releasing the energy. More substance requires more energy. Mass is measured in grams.</a:t>
            </a:r>
          </a:p>
          <a:p>
            <a:r>
              <a:rPr lang="en-US" dirty="0" smtClean="0"/>
              <a:t>3)	The change in the temperature of the substance. A greater change in temperature means a greater absorption/release of energy. </a:t>
            </a:r>
            <a:r>
              <a:rPr lang="el-GR" dirty="0" smtClean="0"/>
              <a:t>Δ</a:t>
            </a:r>
            <a:r>
              <a:rPr lang="en-US" dirty="0" smtClean="0"/>
              <a:t>T = T</a:t>
            </a:r>
            <a:r>
              <a:rPr lang="en-US" baseline="-25000" dirty="0" smtClean="0"/>
              <a:t>2</a:t>
            </a:r>
            <a:r>
              <a:rPr lang="en-US" dirty="0" smtClean="0"/>
              <a:t> – T</a:t>
            </a:r>
            <a:r>
              <a:rPr lang="en-US" baseline="-25000" dirty="0" smtClean="0"/>
              <a:t>1</a:t>
            </a:r>
            <a:r>
              <a:rPr lang="en-US" dirty="0" smtClean="0"/>
              <a:t> can be measure in </a:t>
            </a:r>
            <a:r>
              <a:rPr lang="en-US" dirty="0" err="1" smtClean="0"/>
              <a:t>kelvin</a:t>
            </a:r>
            <a:r>
              <a:rPr lang="en-US" dirty="0" smtClean="0"/>
              <a:t> or </a:t>
            </a:r>
            <a:r>
              <a:rPr lang="en-US" baseline="30000" dirty="0" smtClean="0"/>
              <a:t>O</a:t>
            </a:r>
            <a:r>
              <a:rPr lang="en-US" dirty="0" smtClean="0"/>
              <a:t>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425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Thermochemistry</vt:lpstr>
      <vt:lpstr>Thermochemistry</vt:lpstr>
      <vt:lpstr>Energy</vt:lpstr>
      <vt:lpstr>Conservation of Energy</vt:lpstr>
      <vt:lpstr>Chemical Systems</vt:lpstr>
      <vt:lpstr>PowerPoint Presentation</vt:lpstr>
      <vt:lpstr>Types of Systems</vt:lpstr>
      <vt:lpstr>Measuring Energy Changes of Systems</vt:lpstr>
      <vt:lpstr>PowerPoint Presentation</vt:lpstr>
      <vt:lpstr>Calorimetry Equation</vt:lpstr>
      <vt:lpstr>Energy Changes</vt:lpstr>
      <vt:lpstr>Homework</vt:lpstr>
    </vt:vector>
  </TitlesOfParts>
  <Company>WCDSB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Thermochemistry</dc:title>
  <dc:creator>jseguin</dc:creator>
  <cp:lastModifiedBy>James Seguin</cp:lastModifiedBy>
  <cp:revision>10</cp:revision>
  <dcterms:created xsi:type="dcterms:W3CDTF">2011-04-01T18:20:03Z</dcterms:created>
  <dcterms:modified xsi:type="dcterms:W3CDTF">2014-10-29T14:02:34Z</dcterms:modified>
</cp:coreProperties>
</file>